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handoutMasterIdLst>
    <p:handoutMasterId r:id="rId12"/>
  </p:handoutMasterIdLst>
  <p:sldIdLst>
    <p:sldId id="319" r:id="rId2"/>
    <p:sldId id="397" r:id="rId3"/>
    <p:sldId id="336" r:id="rId4"/>
    <p:sldId id="402" r:id="rId5"/>
    <p:sldId id="406" r:id="rId6"/>
    <p:sldId id="399" r:id="rId7"/>
    <p:sldId id="407" r:id="rId8"/>
    <p:sldId id="408" r:id="rId9"/>
    <p:sldId id="409" r:id="rId10"/>
    <p:sldId id="410" r:id="rId11"/>
  </p:sldIdLst>
  <p:sldSz cx="13444538" cy="100838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73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94660"/>
  </p:normalViewPr>
  <p:slideViewPr>
    <p:cSldViewPr>
      <p:cViewPr varScale="1">
        <p:scale>
          <a:sx n="56" d="100"/>
          <a:sy n="56" d="100"/>
        </p:scale>
        <p:origin x="1603" y="-254"/>
      </p:cViewPr>
      <p:guideLst>
        <p:guide orient="horz" pos="2880"/>
        <p:guide pos="373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ECCEB6A-0313-42E1-9CA7-1C2F66D59FD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BDD44A-2840-45BE-8735-EA3125BDDDA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2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42344B-CD73-46CB-8A3C-229BD3FA9AD5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193346-68C5-48BB-929E-2A73268B5A0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7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758B87-63A2-4F70-A435-EC37A8EC0E8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7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7E2BC-F6CE-42BF-B034-D8F209F88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372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5959" y="3697396"/>
            <a:ext cx="9704726" cy="3327126"/>
          </a:xfrm>
        </p:spPr>
        <p:txBody>
          <a:bodyPr anchor="b">
            <a:normAutofit/>
          </a:bodyPr>
          <a:lstStyle>
            <a:lvl1pPr>
              <a:defRPr sz="79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5959" y="7024519"/>
            <a:ext cx="9704726" cy="165605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722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444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16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88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611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33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05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3777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DAE8-B02B-47C9-9AB2-55EE45EB8FEB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46636" y="6353703"/>
            <a:ext cx="2051781" cy="1149508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2434" y="6660104"/>
            <a:ext cx="860100" cy="536869"/>
          </a:xfrm>
        </p:spPr>
        <p:txBody>
          <a:bodyPr/>
          <a:lstStyle/>
          <a:p>
            <a:fld id="{F24A21D0-FB2C-4A33-A424-900152A89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25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5958" y="896338"/>
            <a:ext cx="9692278" cy="4583203"/>
          </a:xfrm>
        </p:spPr>
        <p:txBody>
          <a:bodyPr anchor="ctr">
            <a:normAutofit/>
          </a:bodyPr>
          <a:lstStyle>
            <a:lvl1pPr algn="l">
              <a:defRPr sz="7057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5958" y="6402060"/>
            <a:ext cx="9692278" cy="2287696"/>
          </a:xfrm>
        </p:spPr>
        <p:txBody>
          <a:bodyPr anchor="ctr">
            <a:normAutofit/>
          </a:bodyPr>
          <a:lstStyle>
            <a:lvl1pPr marL="0" indent="0" algn="l">
              <a:buNone/>
              <a:defRPr sz="2647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72221" indent="0">
              <a:buNone/>
              <a:defRPr sz="2647">
                <a:solidFill>
                  <a:schemeClr val="tx1">
                    <a:tint val="75000"/>
                  </a:schemeClr>
                </a:solidFill>
              </a:defRPr>
            </a:lvl2pPr>
            <a:lvl3pPr marL="1344442" indent="0">
              <a:buNone/>
              <a:defRPr sz="2352">
                <a:solidFill>
                  <a:schemeClr val="tx1">
                    <a:tint val="75000"/>
                  </a:schemeClr>
                </a:solidFill>
              </a:defRPr>
            </a:lvl3pPr>
            <a:lvl4pPr marL="2016663" indent="0">
              <a:buNone/>
              <a:defRPr sz="2058">
                <a:solidFill>
                  <a:schemeClr val="tx1">
                    <a:tint val="75000"/>
                  </a:schemeClr>
                </a:solidFill>
              </a:defRPr>
            </a:lvl4pPr>
            <a:lvl5pPr marL="2688885" indent="0">
              <a:buNone/>
              <a:defRPr sz="2058">
                <a:solidFill>
                  <a:schemeClr val="tx1">
                    <a:tint val="75000"/>
                  </a:schemeClr>
                </a:solidFill>
              </a:defRPr>
            </a:lvl5pPr>
            <a:lvl6pPr marL="3361106" indent="0">
              <a:buNone/>
              <a:defRPr sz="2058">
                <a:solidFill>
                  <a:schemeClr val="tx1">
                    <a:tint val="75000"/>
                  </a:schemeClr>
                </a:solidFill>
              </a:defRPr>
            </a:lvl6pPr>
            <a:lvl7pPr marL="4033327" indent="0">
              <a:buNone/>
              <a:defRPr sz="2058">
                <a:solidFill>
                  <a:schemeClr val="tx1">
                    <a:tint val="75000"/>
                  </a:schemeClr>
                </a:solidFill>
              </a:defRPr>
            </a:lvl7pPr>
            <a:lvl8pPr marL="4705548" indent="0">
              <a:buNone/>
              <a:defRPr sz="2058">
                <a:solidFill>
                  <a:schemeClr val="tx1">
                    <a:tint val="75000"/>
                  </a:schemeClr>
                </a:solidFill>
              </a:defRPr>
            </a:lvl8pPr>
            <a:lvl9pPr marL="5377769" indent="0">
              <a:buNone/>
              <a:defRPr sz="20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DAE8-B02B-47C9-9AB2-55EE45EB8FEB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85" y="4655968"/>
            <a:ext cx="1997208" cy="74695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1665" y="4770088"/>
            <a:ext cx="860100" cy="536869"/>
          </a:xfrm>
        </p:spPr>
        <p:txBody>
          <a:bodyPr/>
          <a:lstStyle/>
          <a:p>
            <a:fld id="{F24A21D0-FB2C-4A33-A424-900152A89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252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7226" y="896338"/>
            <a:ext cx="8983002" cy="4257604"/>
          </a:xfrm>
        </p:spPr>
        <p:txBody>
          <a:bodyPr anchor="ctr">
            <a:normAutofit/>
          </a:bodyPr>
          <a:lstStyle>
            <a:lvl1pPr algn="l">
              <a:defRPr sz="7057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552234" y="5153942"/>
            <a:ext cx="8312983" cy="560211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3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72221" indent="0">
              <a:buFontTx/>
              <a:buNone/>
              <a:defRPr/>
            </a:lvl2pPr>
            <a:lvl3pPr marL="1344442" indent="0">
              <a:buFontTx/>
              <a:buNone/>
              <a:defRPr/>
            </a:lvl3pPr>
            <a:lvl4pPr marL="2016663" indent="0">
              <a:buFontTx/>
              <a:buNone/>
              <a:defRPr/>
            </a:lvl4pPr>
            <a:lvl5pPr marL="2688885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5958" y="6402060"/>
            <a:ext cx="9692278" cy="2287696"/>
          </a:xfrm>
        </p:spPr>
        <p:txBody>
          <a:bodyPr anchor="ctr">
            <a:normAutofit/>
          </a:bodyPr>
          <a:lstStyle>
            <a:lvl1pPr marL="0" indent="0" algn="l">
              <a:buNone/>
              <a:defRPr sz="2647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72221" indent="0">
              <a:buNone/>
              <a:defRPr sz="2647">
                <a:solidFill>
                  <a:schemeClr val="tx1">
                    <a:tint val="75000"/>
                  </a:schemeClr>
                </a:solidFill>
              </a:defRPr>
            </a:lvl2pPr>
            <a:lvl3pPr marL="1344442" indent="0">
              <a:buNone/>
              <a:defRPr sz="2352">
                <a:solidFill>
                  <a:schemeClr val="tx1">
                    <a:tint val="75000"/>
                  </a:schemeClr>
                </a:solidFill>
              </a:defRPr>
            </a:lvl3pPr>
            <a:lvl4pPr marL="2016663" indent="0">
              <a:buNone/>
              <a:defRPr sz="2058">
                <a:solidFill>
                  <a:schemeClr val="tx1">
                    <a:tint val="75000"/>
                  </a:schemeClr>
                </a:solidFill>
              </a:defRPr>
            </a:lvl4pPr>
            <a:lvl5pPr marL="2688885" indent="0">
              <a:buNone/>
              <a:defRPr sz="2058">
                <a:solidFill>
                  <a:schemeClr val="tx1">
                    <a:tint val="75000"/>
                  </a:schemeClr>
                </a:solidFill>
              </a:defRPr>
            </a:lvl5pPr>
            <a:lvl6pPr marL="3361106" indent="0">
              <a:buNone/>
              <a:defRPr sz="2058">
                <a:solidFill>
                  <a:schemeClr val="tx1">
                    <a:tint val="75000"/>
                  </a:schemeClr>
                </a:solidFill>
              </a:defRPr>
            </a:lvl6pPr>
            <a:lvl7pPr marL="4033327" indent="0">
              <a:buNone/>
              <a:defRPr sz="2058">
                <a:solidFill>
                  <a:schemeClr val="tx1">
                    <a:tint val="75000"/>
                  </a:schemeClr>
                </a:solidFill>
              </a:defRPr>
            </a:lvl7pPr>
            <a:lvl8pPr marL="4705548" indent="0">
              <a:buNone/>
              <a:defRPr sz="2058">
                <a:solidFill>
                  <a:schemeClr val="tx1">
                    <a:tint val="75000"/>
                  </a:schemeClr>
                </a:solidFill>
              </a:defRPr>
            </a:lvl8pPr>
            <a:lvl9pPr marL="5377769" indent="0">
              <a:buNone/>
              <a:defRPr sz="20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DAE8-B02B-47C9-9AB2-55EE45EB8FEB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85" y="4655968"/>
            <a:ext cx="1997208" cy="74695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1665" y="4770088"/>
            <a:ext cx="860100" cy="536869"/>
          </a:xfrm>
        </p:spPr>
        <p:txBody>
          <a:bodyPr/>
          <a:lstStyle/>
          <a:p>
            <a:fld id="{F24A21D0-FB2C-4A33-A424-900152A89B1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658790" y="952808"/>
            <a:ext cx="672402" cy="859837"/>
          </a:xfrm>
          <a:prstGeom prst="rect">
            <a:avLst/>
          </a:prstGeom>
        </p:spPr>
        <p:txBody>
          <a:bodyPr vert="horz" lIns="134445" tIns="67223" rIns="134445" bIns="67223" rtlCol="0" anchor="ctr">
            <a:noAutofit/>
          </a:bodyPr>
          <a:lstStyle/>
          <a:p>
            <a:pPr lvl="0"/>
            <a:r>
              <a:rPr lang="en-US" sz="1176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011768" y="4271876"/>
            <a:ext cx="672402" cy="859837"/>
          </a:xfrm>
          <a:prstGeom prst="rect">
            <a:avLst/>
          </a:prstGeom>
        </p:spPr>
        <p:txBody>
          <a:bodyPr vert="horz" lIns="134445" tIns="67223" rIns="134445" bIns="67223" rtlCol="0" anchor="ctr">
            <a:noAutofit/>
          </a:bodyPr>
          <a:lstStyle/>
          <a:p>
            <a:pPr lvl="0"/>
            <a:r>
              <a:rPr lang="en-US" sz="1176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427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5958" y="3585353"/>
            <a:ext cx="9692278" cy="4006531"/>
          </a:xfrm>
        </p:spPr>
        <p:txBody>
          <a:bodyPr anchor="b">
            <a:normAutofit/>
          </a:bodyPr>
          <a:lstStyle>
            <a:lvl1pPr algn="l">
              <a:defRPr sz="7057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55958" y="7618871"/>
            <a:ext cx="9692278" cy="1072815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DAE8-B02B-47C9-9AB2-55EE45EB8FEB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85" y="7220489"/>
            <a:ext cx="1997208" cy="74695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1665" y="7326986"/>
            <a:ext cx="860100" cy="536869"/>
          </a:xfrm>
        </p:spPr>
        <p:txBody>
          <a:bodyPr/>
          <a:lstStyle/>
          <a:p>
            <a:fld id="{F24A21D0-FB2C-4A33-A424-900152A89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731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217226" y="896338"/>
            <a:ext cx="8983002" cy="4257604"/>
          </a:xfrm>
        </p:spPr>
        <p:txBody>
          <a:bodyPr anchor="ctr">
            <a:normAutofit/>
          </a:bodyPr>
          <a:lstStyle>
            <a:lvl1pPr algn="l">
              <a:defRPr sz="7057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55957" y="6386407"/>
            <a:ext cx="9833880" cy="12324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529">
                <a:solidFill>
                  <a:schemeClr val="accent1"/>
                </a:solidFill>
              </a:defRPr>
            </a:lvl1pPr>
            <a:lvl2pPr marL="672221" indent="0">
              <a:buFontTx/>
              <a:buNone/>
              <a:defRPr/>
            </a:lvl2pPr>
            <a:lvl3pPr marL="1344442" indent="0">
              <a:buFontTx/>
              <a:buNone/>
              <a:defRPr/>
            </a:lvl3pPr>
            <a:lvl4pPr marL="2016663" indent="0">
              <a:buFontTx/>
              <a:buNone/>
              <a:defRPr/>
            </a:lvl4pPr>
            <a:lvl5pPr marL="2688885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55957" y="7618871"/>
            <a:ext cx="9833880" cy="1072815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DAE8-B02B-47C9-9AB2-55EE45EB8FEB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85" y="7220489"/>
            <a:ext cx="1997208" cy="74695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1665" y="7326986"/>
            <a:ext cx="860100" cy="536869"/>
          </a:xfrm>
        </p:spPr>
        <p:txBody>
          <a:bodyPr/>
          <a:lstStyle/>
          <a:p>
            <a:fld id="{F24A21D0-FB2C-4A33-A424-900152A89B1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658790" y="952808"/>
            <a:ext cx="672402" cy="859837"/>
          </a:xfrm>
          <a:prstGeom prst="rect">
            <a:avLst/>
          </a:prstGeom>
        </p:spPr>
        <p:txBody>
          <a:bodyPr vert="horz" lIns="134445" tIns="67223" rIns="134445" bIns="67223" rtlCol="0" anchor="ctr">
            <a:noAutofit/>
          </a:bodyPr>
          <a:lstStyle/>
          <a:p>
            <a:pPr lvl="0"/>
            <a:r>
              <a:rPr lang="en-US" sz="1176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011768" y="4271876"/>
            <a:ext cx="672402" cy="859837"/>
          </a:xfrm>
          <a:prstGeom prst="rect">
            <a:avLst/>
          </a:prstGeom>
        </p:spPr>
        <p:txBody>
          <a:bodyPr vert="horz" lIns="134445" tIns="67223" rIns="134445" bIns="67223" rtlCol="0" anchor="ctr">
            <a:noAutofit/>
          </a:bodyPr>
          <a:lstStyle/>
          <a:p>
            <a:pPr lvl="0"/>
            <a:r>
              <a:rPr lang="en-US" sz="1176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9697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5959" y="922521"/>
            <a:ext cx="9692277" cy="4234696"/>
          </a:xfrm>
        </p:spPr>
        <p:txBody>
          <a:bodyPr anchor="ctr">
            <a:normAutofit/>
          </a:bodyPr>
          <a:lstStyle>
            <a:lvl1pPr algn="l">
              <a:defRPr sz="7057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55958" y="6386407"/>
            <a:ext cx="9692278" cy="12324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529">
                <a:solidFill>
                  <a:schemeClr val="accent1"/>
                </a:solidFill>
              </a:defRPr>
            </a:lvl1pPr>
            <a:lvl2pPr marL="672221" indent="0">
              <a:buFontTx/>
              <a:buNone/>
              <a:defRPr/>
            </a:lvl2pPr>
            <a:lvl3pPr marL="1344442" indent="0">
              <a:buFontTx/>
              <a:buNone/>
              <a:defRPr/>
            </a:lvl3pPr>
            <a:lvl4pPr marL="2016663" indent="0">
              <a:buFontTx/>
              <a:buNone/>
              <a:defRPr/>
            </a:lvl4pPr>
            <a:lvl5pPr marL="2688885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55958" y="7618871"/>
            <a:ext cx="9692278" cy="1072815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DAE8-B02B-47C9-9AB2-55EE45EB8FEB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85" y="7220489"/>
            <a:ext cx="1997208" cy="74695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1665" y="7326986"/>
            <a:ext cx="860100" cy="536869"/>
          </a:xfrm>
        </p:spPr>
        <p:txBody>
          <a:bodyPr/>
          <a:lstStyle/>
          <a:p>
            <a:fld id="{F24A21D0-FB2C-4A33-A424-900152A89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1584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DAE8-B02B-47C9-9AB2-55EE45EB8FEB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85" y="1045719"/>
            <a:ext cx="1997208" cy="74695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21D0-FB2C-4A33-A424-900152A89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913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13596" y="922520"/>
            <a:ext cx="2435032" cy="776916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55958" y="922520"/>
            <a:ext cx="6934506" cy="776916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DAE8-B02B-47C9-9AB2-55EE45EB8FEB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85" y="1045719"/>
            <a:ext cx="1997208" cy="74695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21D0-FB2C-4A33-A424-900152A89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51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0054" y="917673"/>
            <a:ext cx="9688182" cy="188338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5958" y="3137182"/>
            <a:ext cx="9692278" cy="55545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DAE8-B02B-47C9-9AB2-55EE45EB8FEB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85" y="1045719"/>
            <a:ext cx="1997208" cy="74695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21D0-FB2C-4A33-A424-900152A89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04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5958" y="3050374"/>
            <a:ext cx="9692278" cy="2159680"/>
          </a:xfrm>
        </p:spPr>
        <p:txBody>
          <a:bodyPr anchor="b"/>
          <a:lstStyle>
            <a:lvl1pPr algn="l">
              <a:defRPr sz="5881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5958" y="5265984"/>
            <a:ext cx="9692278" cy="1265107"/>
          </a:xfrm>
        </p:spPr>
        <p:txBody>
          <a:bodyPr anchor="t"/>
          <a:lstStyle>
            <a:lvl1pPr marL="0" indent="0" algn="l">
              <a:buNone/>
              <a:defRPr sz="294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72221" indent="0">
              <a:buNone/>
              <a:defRPr sz="2647">
                <a:solidFill>
                  <a:schemeClr val="tx1">
                    <a:tint val="75000"/>
                  </a:schemeClr>
                </a:solidFill>
              </a:defRPr>
            </a:lvl2pPr>
            <a:lvl3pPr marL="1344442" indent="0">
              <a:buNone/>
              <a:defRPr sz="2352">
                <a:solidFill>
                  <a:schemeClr val="tx1">
                    <a:tint val="75000"/>
                  </a:schemeClr>
                </a:solidFill>
              </a:defRPr>
            </a:lvl3pPr>
            <a:lvl4pPr marL="2016663" indent="0">
              <a:buNone/>
              <a:defRPr sz="2058">
                <a:solidFill>
                  <a:schemeClr val="tx1">
                    <a:tint val="75000"/>
                  </a:schemeClr>
                </a:solidFill>
              </a:defRPr>
            </a:lvl4pPr>
            <a:lvl5pPr marL="2688885" indent="0">
              <a:buNone/>
              <a:defRPr sz="2058">
                <a:solidFill>
                  <a:schemeClr val="tx1">
                    <a:tint val="75000"/>
                  </a:schemeClr>
                </a:solidFill>
              </a:defRPr>
            </a:lvl5pPr>
            <a:lvl6pPr marL="3361106" indent="0">
              <a:buNone/>
              <a:defRPr sz="2058">
                <a:solidFill>
                  <a:schemeClr val="tx1">
                    <a:tint val="75000"/>
                  </a:schemeClr>
                </a:solidFill>
              </a:defRPr>
            </a:lvl6pPr>
            <a:lvl7pPr marL="4033327" indent="0">
              <a:buNone/>
              <a:defRPr sz="2058">
                <a:solidFill>
                  <a:schemeClr val="tx1">
                    <a:tint val="75000"/>
                  </a:schemeClr>
                </a:solidFill>
              </a:defRPr>
            </a:lvl7pPr>
            <a:lvl8pPr marL="4705548" indent="0">
              <a:buNone/>
              <a:defRPr sz="2058">
                <a:solidFill>
                  <a:schemeClr val="tx1">
                    <a:tint val="75000"/>
                  </a:schemeClr>
                </a:solidFill>
              </a:defRPr>
            </a:lvl8pPr>
            <a:lvl9pPr marL="5377769" indent="0">
              <a:buNone/>
              <a:defRPr sz="20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DAE8-B02B-47C9-9AB2-55EE45EB8FEB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85" y="4655968"/>
            <a:ext cx="1997208" cy="74695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1665" y="4770088"/>
            <a:ext cx="860100" cy="536869"/>
          </a:xfrm>
        </p:spPr>
        <p:txBody>
          <a:bodyPr/>
          <a:lstStyle/>
          <a:p>
            <a:fld id="{F24A21D0-FB2C-4A33-A424-900152A89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465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55959" y="3141750"/>
            <a:ext cx="4701370" cy="553946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47510" y="3141750"/>
            <a:ext cx="4700726" cy="553946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DAE8-B02B-47C9-9AB2-55EE45EB8FEB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85" y="1045719"/>
            <a:ext cx="1997208" cy="74695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1665" y="1158334"/>
            <a:ext cx="860100" cy="536869"/>
          </a:xfrm>
        </p:spPr>
        <p:txBody>
          <a:bodyPr/>
          <a:lstStyle/>
          <a:p>
            <a:fld id="{F24A21D0-FB2C-4A33-A424-900152A89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13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30775" y="3273965"/>
            <a:ext cx="4226555" cy="847319"/>
          </a:xfrm>
        </p:spPr>
        <p:txBody>
          <a:bodyPr anchor="b">
            <a:noAutofit/>
          </a:bodyPr>
          <a:lstStyle>
            <a:lvl1pPr marL="0" indent="0">
              <a:buNone/>
              <a:defRPr sz="3529" b="0"/>
            </a:lvl1pPr>
            <a:lvl2pPr marL="672221" indent="0">
              <a:buNone/>
              <a:defRPr sz="2941" b="1"/>
            </a:lvl2pPr>
            <a:lvl3pPr marL="1344442" indent="0">
              <a:buNone/>
              <a:defRPr sz="2647" b="1"/>
            </a:lvl3pPr>
            <a:lvl4pPr marL="2016663" indent="0">
              <a:buNone/>
              <a:defRPr sz="2352" b="1"/>
            </a:lvl4pPr>
            <a:lvl5pPr marL="2688885" indent="0">
              <a:buNone/>
              <a:defRPr sz="2352" b="1"/>
            </a:lvl5pPr>
            <a:lvl6pPr marL="3361106" indent="0">
              <a:buNone/>
              <a:defRPr sz="2352" b="1"/>
            </a:lvl6pPr>
            <a:lvl7pPr marL="4033327" indent="0">
              <a:buNone/>
              <a:defRPr sz="2352" b="1"/>
            </a:lvl7pPr>
            <a:lvl8pPr marL="4705548" indent="0">
              <a:buNone/>
              <a:defRPr sz="2352" b="1"/>
            </a:lvl8pPr>
            <a:lvl9pPr marL="5377769" indent="0">
              <a:buNone/>
              <a:defRPr sz="235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55957" y="4121284"/>
            <a:ext cx="4701371" cy="456653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16315" y="3269218"/>
            <a:ext cx="4224559" cy="847319"/>
          </a:xfrm>
        </p:spPr>
        <p:txBody>
          <a:bodyPr anchor="b">
            <a:noAutofit/>
          </a:bodyPr>
          <a:lstStyle>
            <a:lvl1pPr marL="0" indent="0">
              <a:buNone/>
              <a:defRPr sz="3529" b="0"/>
            </a:lvl1pPr>
            <a:lvl2pPr marL="672221" indent="0">
              <a:buNone/>
              <a:defRPr sz="2941" b="1"/>
            </a:lvl2pPr>
            <a:lvl3pPr marL="1344442" indent="0">
              <a:buNone/>
              <a:defRPr sz="2647" b="1"/>
            </a:lvl3pPr>
            <a:lvl4pPr marL="2016663" indent="0">
              <a:buNone/>
              <a:defRPr sz="2352" b="1"/>
            </a:lvl4pPr>
            <a:lvl5pPr marL="2688885" indent="0">
              <a:buNone/>
              <a:defRPr sz="2352" b="1"/>
            </a:lvl5pPr>
            <a:lvl6pPr marL="3361106" indent="0">
              <a:buNone/>
              <a:defRPr sz="2352" b="1"/>
            </a:lvl6pPr>
            <a:lvl7pPr marL="4033327" indent="0">
              <a:buNone/>
              <a:defRPr sz="2352" b="1"/>
            </a:lvl7pPr>
            <a:lvl8pPr marL="4705548" indent="0">
              <a:buNone/>
              <a:defRPr sz="2352" b="1"/>
            </a:lvl8pPr>
            <a:lvl9pPr marL="5377769" indent="0">
              <a:buNone/>
              <a:defRPr sz="235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42228" y="4116538"/>
            <a:ext cx="4698648" cy="456653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DAE8-B02B-47C9-9AB2-55EE45EB8FEB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85" y="1045719"/>
            <a:ext cx="1997208" cy="74695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1665" y="1158334"/>
            <a:ext cx="860100" cy="536869"/>
          </a:xfrm>
        </p:spPr>
        <p:txBody>
          <a:bodyPr/>
          <a:lstStyle/>
          <a:p>
            <a:fld id="{F24A21D0-FB2C-4A33-A424-900152A89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015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0052" y="917673"/>
            <a:ext cx="9688183" cy="188338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DAE8-B02B-47C9-9AB2-55EE45EB8FEB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85" y="1045719"/>
            <a:ext cx="1997208" cy="74695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21D0-FB2C-4A33-A424-900152A89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979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DAE8-B02B-47C9-9AB2-55EE45EB8FEB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85" y="1045719"/>
            <a:ext cx="1997208" cy="74695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21D0-FB2C-4A33-A424-900152A89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054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5957" y="655915"/>
            <a:ext cx="3866310" cy="1435540"/>
          </a:xfrm>
        </p:spPr>
        <p:txBody>
          <a:bodyPr anchor="b"/>
          <a:lstStyle>
            <a:lvl1pPr algn="l">
              <a:defRPr sz="2941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74419" y="655917"/>
            <a:ext cx="5573817" cy="7962001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55957" y="2350553"/>
            <a:ext cx="3866310" cy="6267360"/>
          </a:xfrm>
        </p:spPr>
        <p:txBody>
          <a:bodyPr/>
          <a:lstStyle>
            <a:lvl1pPr marL="0" indent="0">
              <a:buNone/>
              <a:defRPr sz="2058"/>
            </a:lvl1pPr>
            <a:lvl2pPr marL="672221" indent="0">
              <a:buNone/>
              <a:defRPr sz="1764"/>
            </a:lvl2pPr>
            <a:lvl3pPr marL="1344442" indent="0">
              <a:buNone/>
              <a:defRPr sz="1470"/>
            </a:lvl3pPr>
            <a:lvl4pPr marL="2016663" indent="0">
              <a:buNone/>
              <a:defRPr sz="1323"/>
            </a:lvl4pPr>
            <a:lvl5pPr marL="2688885" indent="0">
              <a:buNone/>
              <a:defRPr sz="1323"/>
            </a:lvl5pPr>
            <a:lvl6pPr marL="3361106" indent="0">
              <a:buNone/>
              <a:defRPr sz="1323"/>
            </a:lvl6pPr>
            <a:lvl7pPr marL="4033327" indent="0">
              <a:buNone/>
              <a:defRPr sz="1323"/>
            </a:lvl7pPr>
            <a:lvl8pPr marL="4705548" indent="0">
              <a:buNone/>
              <a:defRPr sz="1323"/>
            </a:lvl8pPr>
            <a:lvl9pPr marL="5377769" indent="0">
              <a:buNone/>
              <a:defRPr sz="132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DAE8-B02B-47C9-9AB2-55EE45EB8FEB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85" y="1045719"/>
            <a:ext cx="1997208" cy="74695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21D0-FB2C-4A33-A424-900152A89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54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5958" y="7058660"/>
            <a:ext cx="9692278" cy="833315"/>
          </a:xfrm>
        </p:spPr>
        <p:txBody>
          <a:bodyPr anchor="b">
            <a:normAutofit/>
          </a:bodyPr>
          <a:lstStyle>
            <a:lvl1pPr algn="l">
              <a:defRPr sz="352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55958" y="933634"/>
            <a:ext cx="9692278" cy="5668234"/>
          </a:xfrm>
        </p:spPr>
        <p:txBody>
          <a:bodyPr anchor="t">
            <a:normAutofit/>
          </a:bodyPr>
          <a:lstStyle>
            <a:lvl1pPr marL="0" indent="0" algn="ctr">
              <a:buNone/>
              <a:defRPr sz="2352"/>
            </a:lvl1pPr>
            <a:lvl2pPr marL="672221" indent="0">
              <a:buNone/>
              <a:defRPr sz="2352"/>
            </a:lvl2pPr>
            <a:lvl3pPr marL="1344442" indent="0">
              <a:buNone/>
              <a:defRPr sz="2352"/>
            </a:lvl3pPr>
            <a:lvl4pPr marL="2016663" indent="0">
              <a:buNone/>
              <a:defRPr sz="2352"/>
            </a:lvl4pPr>
            <a:lvl5pPr marL="2688885" indent="0">
              <a:buNone/>
              <a:defRPr sz="2352"/>
            </a:lvl5pPr>
            <a:lvl6pPr marL="3361106" indent="0">
              <a:buNone/>
              <a:defRPr sz="2352"/>
            </a:lvl6pPr>
            <a:lvl7pPr marL="4033327" indent="0">
              <a:buNone/>
              <a:defRPr sz="2352"/>
            </a:lvl7pPr>
            <a:lvl8pPr marL="4705548" indent="0">
              <a:buNone/>
              <a:defRPr sz="2352"/>
            </a:lvl8pPr>
            <a:lvl9pPr marL="5377769" indent="0">
              <a:buNone/>
              <a:defRPr sz="235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55958" y="7891975"/>
            <a:ext cx="9692278" cy="725939"/>
          </a:xfrm>
        </p:spPr>
        <p:txBody>
          <a:bodyPr>
            <a:normAutofit/>
          </a:bodyPr>
          <a:lstStyle>
            <a:lvl1pPr marL="0" indent="0">
              <a:buNone/>
              <a:defRPr sz="1764"/>
            </a:lvl1pPr>
            <a:lvl2pPr marL="672221" indent="0">
              <a:buNone/>
              <a:defRPr sz="1764"/>
            </a:lvl2pPr>
            <a:lvl3pPr marL="1344442" indent="0">
              <a:buNone/>
              <a:defRPr sz="1470"/>
            </a:lvl3pPr>
            <a:lvl4pPr marL="2016663" indent="0">
              <a:buNone/>
              <a:defRPr sz="1323"/>
            </a:lvl4pPr>
            <a:lvl5pPr marL="2688885" indent="0">
              <a:buNone/>
              <a:defRPr sz="1323"/>
            </a:lvl5pPr>
            <a:lvl6pPr marL="3361106" indent="0">
              <a:buNone/>
              <a:defRPr sz="1323"/>
            </a:lvl6pPr>
            <a:lvl7pPr marL="4033327" indent="0">
              <a:buNone/>
              <a:defRPr sz="1323"/>
            </a:lvl7pPr>
            <a:lvl8pPr marL="4705548" indent="0">
              <a:buNone/>
              <a:defRPr sz="1323"/>
            </a:lvl8pPr>
            <a:lvl9pPr marL="5377769" indent="0">
              <a:buNone/>
              <a:defRPr sz="132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ADAE8-B02B-47C9-9AB2-55EE45EB8FEB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85" y="7220489"/>
            <a:ext cx="1997208" cy="74695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1665" y="7326986"/>
            <a:ext cx="860100" cy="536869"/>
          </a:xfrm>
        </p:spPr>
        <p:txBody>
          <a:bodyPr/>
          <a:lstStyle/>
          <a:p>
            <a:fld id="{F24A21D0-FB2C-4A33-A424-900152A89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591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2" y="336127"/>
            <a:ext cx="2912983" cy="9761242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30025" y="-467"/>
            <a:ext cx="2870450" cy="10077288"/>
            <a:chOff x="6627813" y="195220"/>
            <a:chExt cx="1952625" cy="5678531"/>
          </a:xfrm>
          <a:solidFill>
            <a:schemeClr val="accent1"/>
          </a:solidFill>
        </p:grpSpPr>
        <p:sp>
          <p:nvSpPr>
            <p:cNvPr id="50" name="Freeform 27"/>
            <p:cNvSpPr/>
            <p:nvPr/>
          </p:nvSpPr>
          <p:spPr bwMode="auto">
            <a:xfrm>
              <a:off x="6627813" y="19522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268891" cy="10083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60052" y="917673"/>
            <a:ext cx="9688183" cy="18833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5958" y="3137182"/>
            <a:ext cx="9692278" cy="5714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7857" y="9020854"/>
            <a:ext cx="1126818" cy="544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ADAE8-B02B-47C9-9AB2-55EE45EB8FEB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55957" y="9021912"/>
            <a:ext cx="8405024" cy="5368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51665" y="1158334"/>
            <a:ext cx="860100" cy="5368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41">
                <a:solidFill>
                  <a:srgbClr val="FEFFFF"/>
                </a:solidFill>
              </a:defRPr>
            </a:lvl1pPr>
          </a:lstStyle>
          <a:p>
            <a:fld id="{F24A21D0-FB2C-4A33-A424-900152A89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6603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</p:sldLayoutIdLst>
  <p:txStyles>
    <p:titleStyle>
      <a:lvl1pPr algn="l" defTabSz="672221" rtl="0" eaLnBrk="1" latinLnBrk="0" hangingPunct="1">
        <a:spcBef>
          <a:spcPct val="0"/>
        </a:spcBef>
        <a:buNone/>
        <a:defRPr sz="5293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504166" indent="-504166" algn="l" defTabSz="672221" rtl="0" eaLnBrk="1" latinLnBrk="0" hangingPunct="1">
        <a:spcBef>
          <a:spcPts val="1470"/>
        </a:spcBef>
        <a:spcAft>
          <a:spcPts val="0"/>
        </a:spcAft>
        <a:buClr>
          <a:schemeClr val="accent1"/>
        </a:buClr>
        <a:buFont typeface="Wingdings 3" charset="2"/>
        <a:buChar char=""/>
        <a:defRPr sz="264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92359" indent="-420138" algn="l" defTabSz="672221" rtl="0" eaLnBrk="1" latinLnBrk="0" hangingPunct="1">
        <a:spcBef>
          <a:spcPts val="1470"/>
        </a:spcBef>
        <a:spcAft>
          <a:spcPts val="0"/>
        </a:spcAft>
        <a:buClr>
          <a:schemeClr val="accent1"/>
        </a:buClr>
        <a:buFont typeface="Wingdings 3" charset="2"/>
        <a:buChar char=""/>
        <a:defRPr sz="23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680553" indent="-336111" algn="l" defTabSz="672221" rtl="0" eaLnBrk="1" latinLnBrk="0" hangingPunct="1">
        <a:spcBef>
          <a:spcPts val="1470"/>
        </a:spcBef>
        <a:spcAft>
          <a:spcPts val="0"/>
        </a:spcAft>
        <a:buClr>
          <a:schemeClr val="accent1"/>
        </a:buClr>
        <a:buFont typeface="Wingdings 3" charset="2"/>
        <a:buChar char=""/>
        <a:defRPr sz="205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352774" indent="-336111" algn="l" defTabSz="672221" rtl="0" eaLnBrk="1" latinLnBrk="0" hangingPunct="1">
        <a:spcBef>
          <a:spcPts val="1470"/>
        </a:spcBef>
        <a:spcAft>
          <a:spcPts val="0"/>
        </a:spcAft>
        <a:buClr>
          <a:schemeClr val="accent1"/>
        </a:buClr>
        <a:buFont typeface="Wingdings 3" charset="2"/>
        <a:buChar char="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3024995" indent="-336111" algn="l" defTabSz="672221" rtl="0" eaLnBrk="1" latinLnBrk="0" hangingPunct="1">
        <a:spcBef>
          <a:spcPts val="1470"/>
        </a:spcBef>
        <a:spcAft>
          <a:spcPts val="0"/>
        </a:spcAft>
        <a:buClr>
          <a:schemeClr val="accent1"/>
        </a:buClr>
        <a:buFont typeface="Wingdings 3" charset="2"/>
        <a:buChar char="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697216" indent="-336111" algn="l" defTabSz="672221" rtl="0" eaLnBrk="1" latinLnBrk="0" hangingPunct="1">
        <a:spcBef>
          <a:spcPts val="1470"/>
        </a:spcBef>
        <a:spcAft>
          <a:spcPts val="0"/>
        </a:spcAft>
        <a:buClr>
          <a:schemeClr val="accent1"/>
        </a:buClr>
        <a:buFont typeface="Wingdings 3" charset="2"/>
        <a:buChar char="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369438" indent="-336111" algn="l" defTabSz="672221" rtl="0" eaLnBrk="1" latinLnBrk="0" hangingPunct="1">
        <a:spcBef>
          <a:spcPts val="1470"/>
        </a:spcBef>
        <a:spcAft>
          <a:spcPts val="0"/>
        </a:spcAft>
        <a:buClr>
          <a:schemeClr val="accent1"/>
        </a:buClr>
        <a:buFont typeface="Wingdings 3" charset="2"/>
        <a:buChar char="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5041659" indent="-336111" algn="l" defTabSz="672221" rtl="0" eaLnBrk="1" latinLnBrk="0" hangingPunct="1">
        <a:spcBef>
          <a:spcPts val="1470"/>
        </a:spcBef>
        <a:spcAft>
          <a:spcPts val="0"/>
        </a:spcAft>
        <a:buClr>
          <a:schemeClr val="accent1"/>
        </a:buClr>
        <a:buFont typeface="Wingdings 3" charset="2"/>
        <a:buChar char="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713880" indent="-336111" algn="l" defTabSz="672221" rtl="0" eaLnBrk="1" latinLnBrk="0" hangingPunct="1">
        <a:spcBef>
          <a:spcPts val="1470"/>
        </a:spcBef>
        <a:spcAft>
          <a:spcPts val="0"/>
        </a:spcAft>
        <a:buClr>
          <a:schemeClr val="accent1"/>
        </a:buClr>
        <a:buFont typeface="Wingdings 3" charset="2"/>
        <a:buChar char="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221" rtl="0" eaLnBrk="1" latinLnBrk="0" hangingPunct="1">
        <a:defRPr sz="2647" kern="1200">
          <a:solidFill>
            <a:schemeClr val="tx1"/>
          </a:solidFill>
          <a:latin typeface="+mn-lt"/>
          <a:ea typeface="+mn-ea"/>
          <a:cs typeface="+mn-cs"/>
        </a:defRPr>
      </a:lvl1pPr>
      <a:lvl2pPr marL="672221" algn="l" defTabSz="672221" rtl="0" eaLnBrk="1" latinLnBrk="0" hangingPunct="1">
        <a:defRPr sz="2647" kern="1200">
          <a:solidFill>
            <a:schemeClr val="tx1"/>
          </a:solidFill>
          <a:latin typeface="+mn-lt"/>
          <a:ea typeface="+mn-ea"/>
          <a:cs typeface="+mn-cs"/>
        </a:defRPr>
      </a:lvl2pPr>
      <a:lvl3pPr marL="1344442" algn="l" defTabSz="672221" rtl="0" eaLnBrk="1" latinLnBrk="0" hangingPunct="1">
        <a:defRPr sz="2647" kern="1200">
          <a:solidFill>
            <a:schemeClr val="tx1"/>
          </a:solidFill>
          <a:latin typeface="+mn-lt"/>
          <a:ea typeface="+mn-ea"/>
          <a:cs typeface="+mn-cs"/>
        </a:defRPr>
      </a:lvl3pPr>
      <a:lvl4pPr marL="2016663" algn="l" defTabSz="672221" rtl="0" eaLnBrk="1" latinLnBrk="0" hangingPunct="1">
        <a:defRPr sz="2647" kern="1200">
          <a:solidFill>
            <a:schemeClr val="tx1"/>
          </a:solidFill>
          <a:latin typeface="+mn-lt"/>
          <a:ea typeface="+mn-ea"/>
          <a:cs typeface="+mn-cs"/>
        </a:defRPr>
      </a:lvl4pPr>
      <a:lvl5pPr marL="2688885" algn="l" defTabSz="672221" rtl="0" eaLnBrk="1" latinLnBrk="0" hangingPunct="1">
        <a:defRPr sz="2647" kern="1200">
          <a:solidFill>
            <a:schemeClr val="tx1"/>
          </a:solidFill>
          <a:latin typeface="+mn-lt"/>
          <a:ea typeface="+mn-ea"/>
          <a:cs typeface="+mn-cs"/>
        </a:defRPr>
      </a:lvl5pPr>
      <a:lvl6pPr marL="3361106" algn="l" defTabSz="672221" rtl="0" eaLnBrk="1" latinLnBrk="0" hangingPunct="1">
        <a:defRPr sz="2647" kern="1200">
          <a:solidFill>
            <a:schemeClr val="tx1"/>
          </a:solidFill>
          <a:latin typeface="+mn-lt"/>
          <a:ea typeface="+mn-ea"/>
          <a:cs typeface="+mn-cs"/>
        </a:defRPr>
      </a:lvl6pPr>
      <a:lvl7pPr marL="4033327" algn="l" defTabSz="672221" rtl="0" eaLnBrk="1" latinLnBrk="0" hangingPunct="1">
        <a:defRPr sz="2647" kern="1200">
          <a:solidFill>
            <a:schemeClr val="tx1"/>
          </a:solidFill>
          <a:latin typeface="+mn-lt"/>
          <a:ea typeface="+mn-ea"/>
          <a:cs typeface="+mn-cs"/>
        </a:defRPr>
      </a:lvl7pPr>
      <a:lvl8pPr marL="4705548" algn="l" defTabSz="672221" rtl="0" eaLnBrk="1" latinLnBrk="0" hangingPunct="1">
        <a:defRPr sz="2647" kern="1200">
          <a:solidFill>
            <a:schemeClr val="tx1"/>
          </a:solidFill>
          <a:latin typeface="+mn-lt"/>
          <a:ea typeface="+mn-ea"/>
          <a:cs typeface="+mn-cs"/>
        </a:defRPr>
      </a:lvl8pPr>
      <a:lvl9pPr marL="5377769" algn="l" defTabSz="672221" rtl="0" eaLnBrk="1" latinLnBrk="0" hangingPunct="1">
        <a:defRPr sz="26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69F3AD-1320-4533-96BF-4830D2B7F597}"/>
              </a:ext>
            </a:extLst>
          </p:cNvPr>
          <p:cNvSpPr txBox="1"/>
          <p:nvPr/>
        </p:nvSpPr>
        <p:spPr>
          <a:xfrm>
            <a:off x="1693069" y="2984500"/>
            <a:ext cx="95250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 Mid-Year Revenue Update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8386F04-055F-46C0-9A12-2A98B517E5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6944" y="6172115"/>
            <a:ext cx="2762250" cy="282498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33DD7C7-B187-4AD6-9F3A-289E37AC95CF}"/>
              </a:ext>
            </a:extLst>
          </p:cNvPr>
          <p:cNvSpPr txBox="1"/>
          <p:nvPr/>
        </p:nvSpPr>
        <p:spPr>
          <a:xfrm>
            <a:off x="4664869" y="8166100"/>
            <a:ext cx="39917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July 21, 2021</a:t>
            </a:r>
          </a:p>
        </p:txBody>
      </p:sp>
    </p:spTree>
    <p:extLst>
      <p:ext uri="{BB962C8B-B14F-4D97-AF65-F5344CB8AC3E}">
        <p14:creationId xmlns:p14="http://schemas.microsoft.com/office/powerpoint/2010/main" val="1697751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151C6DA-2BB0-4941-A6A7-7308C0D2A253}"/>
              </a:ext>
            </a:extLst>
          </p:cNvPr>
          <p:cNvSpPr/>
          <p:nvPr/>
        </p:nvSpPr>
        <p:spPr>
          <a:xfrm>
            <a:off x="473869" y="165100"/>
            <a:ext cx="12649200" cy="10741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Golf Course</a:t>
            </a:r>
          </a:p>
          <a:p>
            <a:pPr algn="ctr"/>
            <a:r>
              <a:rPr lang="en-US" sz="60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 &amp; Beverage Year To Date</a:t>
            </a:r>
          </a:p>
          <a:p>
            <a:r>
              <a:rPr lang="en-US" sz="44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										</a:t>
            </a:r>
          </a:p>
          <a:p>
            <a:r>
              <a:rPr lang="en-US" sz="44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										</a:t>
            </a:r>
            <a:r>
              <a:rPr lang="en-US" sz="4400" u="sng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F &amp; B Items</a:t>
            </a:r>
          </a:p>
          <a:p>
            <a:r>
              <a:rPr lang="en-US" sz="44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									</a:t>
            </a:r>
          </a:p>
          <a:p>
            <a:r>
              <a:rPr lang="en-US" sz="4400" u="sng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YTD As of June 30, 2021</a:t>
            </a:r>
            <a:r>
              <a:rPr lang="en-US" sz="4400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$318.920.08</a:t>
            </a:r>
          </a:p>
          <a:p>
            <a:endParaRPr lang="en-US" sz="4400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u="sng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Versus 6 Month</a:t>
            </a:r>
            <a:r>
              <a:rPr lang="en-US" sz="4400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$275,850.00</a:t>
            </a:r>
            <a:endParaRPr lang="en-US" sz="4400" u="sng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u="sng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Amount</a:t>
            </a:r>
            <a:endParaRPr lang="en-US" sz="4400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400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u="sng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YTD F &amp; B Net</a:t>
            </a:r>
            <a:r>
              <a:rPr lang="en-US" sz="4400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+$43,070.80</a:t>
            </a:r>
          </a:p>
          <a:p>
            <a:endParaRPr lang="en-US" sz="4400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*Overall Golf </a:t>
            </a:r>
            <a:r>
              <a:rPr lang="en-US" sz="4400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440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ourse </a:t>
            </a:r>
            <a:r>
              <a:rPr lang="en-US" sz="4400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(Net) + 162k ahead of budget</a:t>
            </a:r>
          </a:p>
          <a:p>
            <a:endParaRPr lang="en-US" sz="4400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665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151C6DA-2BB0-4941-A6A7-7308C0D2A253}"/>
              </a:ext>
            </a:extLst>
          </p:cNvPr>
          <p:cNvSpPr/>
          <p:nvPr/>
        </p:nvSpPr>
        <p:spPr>
          <a:xfrm>
            <a:off x="1807369" y="393700"/>
            <a:ext cx="9220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b="1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E4C39D0-B267-44B1-930B-CFE2F8C965E1}"/>
              </a:ext>
            </a:extLst>
          </p:cNvPr>
          <p:cNvSpPr/>
          <p:nvPr/>
        </p:nvSpPr>
        <p:spPr>
          <a:xfrm>
            <a:off x="778669" y="870753"/>
            <a:ext cx="11963400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2021 Starting </a:t>
            </a:r>
          </a:p>
          <a:p>
            <a:r>
              <a:rPr lang="en-US" sz="72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Fund Balance</a:t>
            </a:r>
            <a:endParaRPr lang="en-US" sz="7200" dirty="0">
              <a:solidFill>
                <a:schemeClr val="accent3">
                  <a:lumMod val="40000"/>
                  <a:lumOff val="6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4400" dirty="0">
              <a:solidFill>
                <a:schemeClr val="accent3">
                  <a:lumMod val="40000"/>
                  <a:lumOff val="6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4400" dirty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	                			</a:t>
            </a:r>
            <a:r>
              <a:rPr lang="en-US" sz="4400" u="sng" dirty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 Balance</a:t>
            </a:r>
          </a:p>
          <a:p>
            <a:r>
              <a:rPr lang="en-US" dirty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r>
              <a:rPr lang="en-US" sz="4000" dirty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4800" u="sng" dirty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2021 Anticipated Start</a:t>
            </a:r>
            <a:r>
              <a:rPr lang="en-US" sz="4800" dirty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$4,130,163	</a:t>
            </a:r>
          </a:p>
          <a:p>
            <a:r>
              <a:rPr lang="en-US" sz="4800" dirty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4800" dirty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4800" u="sng" dirty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2021 Actual Start</a:t>
            </a:r>
            <a:r>
              <a:rPr lang="en-US" sz="4800" dirty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$4,564,660</a:t>
            </a:r>
          </a:p>
          <a:p>
            <a:endParaRPr lang="en-US" sz="4800" dirty="0">
              <a:solidFill>
                <a:schemeClr val="accent3">
                  <a:lumMod val="40000"/>
                  <a:lumOff val="6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4800" dirty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4800" u="sng" dirty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 Effect</a:t>
            </a:r>
            <a:r>
              <a:rPr lang="en-US" sz="4800" dirty="0">
                <a:solidFill>
                  <a:schemeClr val="accent3">
                    <a:lumMod val="40000"/>
                    <a:lumOff val="6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	+ $434,497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F71141-8729-4A76-87BD-AF46A340FF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69" y="1347807"/>
            <a:ext cx="2000250" cy="2112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819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151C6DA-2BB0-4941-A6A7-7308C0D2A253}"/>
              </a:ext>
            </a:extLst>
          </p:cNvPr>
          <p:cNvSpPr/>
          <p:nvPr/>
        </p:nvSpPr>
        <p:spPr>
          <a:xfrm>
            <a:off x="397669" y="469900"/>
            <a:ext cx="12725400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b="1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60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</a:t>
            </a:r>
            <a:r>
              <a:rPr lang="en-US" sz="72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 Real Estate </a:t>
            </a:r>
          </a:p>
          <a:p>
            <a:r>
              <a:rPr lang="en-US" sz="72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Transfer Amount</a:t>
            </a:r>
          </a:p>
          <a:p>
            <a:endParaRPr lang="en-US" sz="6000" b="1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000" u="sng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Through June 30, 2021</a:t>
            </a:r>
            <a:r>
              <a:rPr lang="en-US" sz="4000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$766,460</a:t>
            </a:r>
          </a:p>
          <a:p>
            <a:endParaRPr lang="en-US" sz="4000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000" u="sng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 Budgeted Amount</a:t>
            </a:r>
            <a:r>
              <a:rPr lang="en-US" sz="4000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$1,500,000</a:t>
            </a:r>
          </a:p>
          <a:p>
            <a:endParaRPr lang="en-US" sz="4000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000" u="sng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 Monthly Average</a:t>
            </a:r>
          </a:p>
          <a:p>
            <a:r>
              <a:rPr lang="en-US" sz="4000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000" u="sng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Needed to Reach Budget</a:t>
            </a:r>
            <a:r>
              <a:rPr lang="en-US" sz="4000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      $125,000</a:t>
            </a:r>
          </a:p>
          <a:p>
            <a:endParaRPr lang="en-US" sz="4000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000" u="sng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6 Month Average</a:t>
            </a:r>
            <a:r>
              <a:rPr lang="en-US" sz="4000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$127,742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DF0878C-EBFB-4443-9CA6-6047B99293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469" y="1003300"/>
            <a:ext cx="1771650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088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151C6DA-2BB0-4941-A6A7-7308C0D2A253}"/>
              </a:ext>
            </a:extLst>
          </p:cNvPr>
          <p:cNvSpPr/>
          <p:nvPr/>
        </p:nvSpPr>
        <p:spPr>
          <a:xfrm>
            <a:off x="248290" y="565624"/>
            <a:ext cx="13199269" cy="815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b="1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/>
              <a:t>		</a:t>
            </a:r>
            <a:r>
              <a:rPr lang="en-US" sz="72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Real Estate Transfer Tax</a:t>
            </a:r>
          </a:p>
          <a:p>
            <a:r>
              <a:rPr lang="en-US" sz="72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 Over The Last 3 Years</a:t>
            </a:r>
          </a:p>
          <a:p>
            <a:endParaRPr lang="en-US" sz="4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en-US" sz="4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				 </a:t>
            </a:r>
            <a:r>
              <a:rPr lang="en-US" sz="4400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Through June 30</a:t>
            </a:r>
            <a:r>
              <a:rPr lang="en-US" sz="4400" u="sng" baseline="30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th</a:t>
            </a:r>
            <a:r>
              <a:rPr lang="en-US" sz="4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</a:t>
            </a:r>
            <a:r>
              <a:rPr lang="en-US" sz="4400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Year –End Number</a:t>
            </a:r>
          </a:p>
          <a:p>
            <a:endParaRPr lang="en-US" sz="4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en-US" sz="4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4400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2019</a:t>
            </a:r>
            <a:r>
              <a:rPr lang="en-US" sz="4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				$750,601                   $1,530,596</a:t>
            </a:r>
          </a:p>
          <a:p>
            <a:endParaRPr lang="en-US" sz="4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en-US" sz="4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4400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2020</a:t>
            </a:r>
            <a:r>
              <a:rPr lang="en-US" sz="4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      $539,122                    $1,508,986</a:t>
            </a:r>
          </a:p>
          <a:p>
            <a:endParaRPr lang="en-US" sz="4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en-US" sz="4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4400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2021	</a:t>
            </a:r>
            <a:r>
              <a:rPr lang="en-US" sz="4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			$766,400						    --------------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3FB8A4-A890-4117-8631-4589106BFB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25" y="3060700"/>
            <a:ext cx="1771650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882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151C6DA-2BB0-4941-A6A7-7308C0D2A253}"/>
              </a:ext>
            </a:extLst>
          </p:cNvPr>
          <p:cNvSpPr/>
          <p:nvPr/>
        </p:nvSpPr>
        <p:spPr>
          <a:xfrm>
            <a:off x="248290" y="565624"/>
            <a:ext cx="13199269" cy="883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b="1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/>
              <a:t>				    </a:t>
            </a:r>
            <a:r>
              <a:rPr lang="en-US" sz="72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Local Service Tax (LST)</a:t>
            </a:r>
          </a:p>
          <a:p>
            <a:r>
              <a:rPr lang="en-US" sz="72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						3-Year Comparison</a:t>
            </a:r>
          </a:p>
          <a:p>
            <a:endParaRPr lang="en-US" sz="4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en-US" sz="4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				  </a:t>
            </a:r>
            <a:r>
              <a:rPr lang="en-US" sz="4400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Through June 30</a:t>
            </a:r>
            <a:r>
              <a:rPr lang="en-US" sz="4400" u="sng" baseline="300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th</a:t>
            </a:r>
            <a:r>
              <a:rPr lang="en-US" sz="4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      </a:t>
            </a:r>
            <a:r>
              <a:rPr lang="en-US" sz="4400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Year –End</a:t>
            </a:r>
          </a:p>
          <a:p>
            <a:r>
              <a:rPr lang="en-US" sz="4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						</a:t>
            </a:r>
            <a:r>
              <a:rPr lang="en-US" sz="4400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LST Collection</a:t>
            </a:r>
            <a:r>
              <a:rPr lang="en-US" sz="4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   </a:t>
            </a:r>
            <a:r>
              <a:rPr lang="en-US" sz="4400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Actual Collection </a:t>
            </a:r>
            <a:endParaRPr lang="en-US" sz="4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endParaRPr lang="en-US" sz="4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en-US" sz="4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4400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2019</a:t>
            </a:r>
            <a:r>
              <a:rPr lang="en-US" sz="4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				$180,383                   $356,298</a:t>
            </a:r>
          </a:p>
          <a:p>
            <a:endParaRPr lang="en-US" sz="4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en-US" sz="4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4400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2020</a:t>
            </a:r>
            <a:r>
              <a:rPr lang="en-US" sz="4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      $182,242                   $359,593</a:t>
            </a:r>
          </a:p>
          <a:p>
            <a:endParaRPr lang="en-US" sz="4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en-US" sz="4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4400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2021	</a:t>
            </a:r>
            <a:r>
              <a:rPr lang="en-US" sz="44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			$169,149						  -------------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3FB8A4-A890-4117-8631-4589106BFB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69" y="1384300"/>
            <a:ext cx="1771650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89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151C6DA-2BB0-4941-A6A7-7308C0D2A253}"/>
              </a:ext>
            </a:extLst>
          </p:cNvPr>
          <p:cNvSpPr/>
          <p:nvPr/>
        </p:nvSpPr>
        <p:spPr>
          <a:xfrm>
            <a:off x="854869" y="622300"/>
            <a:ext cx="120396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7200" b="1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72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2021 Building Permits</a:t>
            </a:r>
          </a:p>
          <a:p>
            <a:endParaRPr lang="en-US" sz="4400" b="1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</a:t>
            </a:r>
            <a:r>
              <a:rPr lang="en-US" sz="5400" u="sng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 Permits</a:t>
            </a:r>
            <a:endParaRPr lang="en-US" sz="5400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400" b="1" u="sng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400" b="1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of June 30, 2021               $461,010</a:t>
            </a:r>
          </a:p>
          <a:p>
            <a:endParaRPr lang="en-US" sz="4400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 Budgeted                       $775,000  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D37E16-A2CD-4A17-AB7A-DF1A98126F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2819" y="7722396"/>
            <a:ext cx="1771650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181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151C6DA-2BB0-4941-A6A7-7308C0D2A253}"/>
              </a:ext>
            </a:extLst>
          </p:cNvPr>
          <p:cNvSpPr/>
          <p:nvPr/>
        </p:nvSpPr>
        <p:spPr>
          <a:xfrm>
            <a:off x="854869" y="622300"/>
            <a:ext cx="12039600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7200" b="1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72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						</a:t>
            </a:r>
            <a:r>
              <a:rPr lang="en-US" sz="68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2019 - 2020 </a:t>
            </a:r>
          </a:p>
          <a:p>
            <a:r>
              <a:rPr lang="en-US" sz="68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 Permits Collections</a:t>
            </a:r>
          </a:p>
          <a:p>
            <a:endParaRPr lang="en-US" sz="4400" b="1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						</a:t>
            </a:r>
            <a:r>
              <a:rPr lang="en-US" sz="4800" u="sng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Year-End Collections</a:t>
            </a:r>
            <a:endParaRPr lang="en-US" sz="4800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800" b="1" u="sng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4800" u="sng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r>
              <a:rPr lang="en-US" sz="4800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$951,715</a:t>
            </a:r>
          </a:p>
          <a:p>
            <a:endParaRPr lang="en-US" sz="4800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4800" u="sng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r>
              <a:rPr lang="en-US" sz="4800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$947,908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D37E16-A2CD-4A17-AB7A-DF1A98126F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69" y="533637"/>
            <a:ext cx="1771650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179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151C6DA-2BB0-4941-A6A7-7308C0D2A253}"/>
              </a:ext>
            </a:extLst>
          </p:cNvPr>
          <p:cNvSpPr/>
          <p:nvPr/>
        </p:nvSpPr>
        <p:spPr>
          <a:xfrm>
            <a:off x="931069" y="469900"/>
            <a:ext cx="12039600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Household Property </a:t>
            </a:r>
          </a:p>
          <a:p>
            <a:r>
              <a:rPr lang="en-US" sz="72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Tax Collection</a:t>
            </a:r>
          </a:p>
          <a:p>
            <a:endParaRPr lang="en-US" sz="4400" b="1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en-US" sz="4400" b="1" u="sng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HH# </a:t>
            </a:r>
            <a:r>
              <a:rPr lang="en-US" sz="44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4400" b="1" u="sng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HH Paying Thru</a:t>
            </a:r>
          </a:p>
          <a:p>
            <a:r>
              <a:rPr lang="en-US" sz="44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								</a:t>
            </a:r>
            <a:r>
              <a:rPr lang="en-US" sz="4400" b="1" u="sng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 Period</a:t>
            </a:r>
            <a:endParaRPr lang="en-US" sz="4400" u="sng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400" b="1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u="sng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r>
              <a:rPr lang="en-US" sz="4400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12,457                    11,955</a:t>
            </a:r>
          </a:p>
          <a:p>
            <a:endParaRPr lang="en-US" sz="4400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u="sng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r>
              <a:rPr lang="en-US" sz="4400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12,457                    11,980*</a:t>
            </a:r>
          </a:p>
          <a:p>
            <a:endParaRPr lang="en-US" sz="4400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u="sng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r>
              <a:rPr lang="en-US" sz="4400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12,457                     12,060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D37E16-A2CD-4A17-AB7A-DF1A98126F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469" y="2070100"/>
            <a:ext cx="1771650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205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151C6DA-2BB0-4941-A6A7-7308C0D2A253}"/>
              </a:ext>
            </a:extLst>
          </p:cNvPr>
          <p:cNvSpPr/>
          <p:nvPr/>
        </p:nvSpPr>
        <p:spPr>
          <a:xfrm>
            <a:off x="473869" y="927100"/>
            <a:ext cx="126492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2021 Pool Collections</a:t>
            </a:r>
          </a:p>
          <a:p>
            <a:endParaRPr lang="en-US" sz="4400" b="1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        </a:t>
            </a:r>
            <a:r>
              <a:rPr lang="en-US" sz="4400" b="1" u="sng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6-30 Revenue</a:t>
            </a:r>
            <a:r>
              <a:rPr lang="en-US" sz="44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4400" b="1" u="sng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 Budgeted</a:t>
            </a:r>
          </a:p>
          <a:p>
            <a:r>
              <a:rPr lang="en-US" sz="4400" b="1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									        </a:t>
            </a:r>
            <a:r>
              <a:rPr lang="en-US" sz="4400" b="1" u="sng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Revenue</a:t>
            </a:r>
            <a:endParaRPr lang="en-US" sz="4400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400" b="1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u="sng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Memberships</a:t>
            </a:r>
            <a:r>
              <a:rPr lang="en-US" sz="4400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$831,531              $680,142</a:t>
            </a:r>
          </a:p>
          <a:p>
            <a:endParaRPr lang="en-US" sz="4400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u="sng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Classes / Sales</a:t>
            </a:r>
            <a:r>
              <a:rPr lang="en-US" sz="4400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$40,742                $125,000</a:t>
            </a:r>
          </a:p>
          <a:p>
            <a:endParaRPr lang="en-US" sz="4400" dirty="0">
              <a:solidFill>
                <a:schemeClr val="accent3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u="sng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YTD/ Budget</a:t>
            </a:r>
            <a:r>
              <a:rPr lang="en-US" sz="4400" dirty="0">
                <a:solidFill>
                  <a:schemeClr val="accent3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$872,273             $805,142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D37E16-A2CD-4A17-AB7A-DF1A98126F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69" y="2374900"/>
            <a:ext cx="1771650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105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Custom 2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50771B"/>
      </a:accent5>
      <a:accent6>
        <a:srgbClr val="354F12"/>
      </a:accent6>
      <a:hlink>
        <a:srgbClr val="6B9F25"/>
      </a:hlink>
      <a:folHlink>
        <a:srgbClr val="BA690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2351</TotalTime>
  <Words>42</Words>
  <Application>Microsoft Office PowerPoint</Application>
  <PresentationFormat>Custom</PresentationFormat>
  <Paragraphs>101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- 2019-99988-Financial Statements-2018 Audit Presentation-932019</dc:title>
  <dc:creator>cmcguckin</dc:creator>
  <cp:lastModifiedBy>Katie McVan</cp:lastModifiedBy>
  <cp:revision>239</cp:revision>
  <cp:lastPrinted>2021-07-21T13:08:43Z</cp:lastPrinted>
  <dcterms:created xsi:type="dcterms:W3CDTF">2019-09-03T20:01:09Z</dcterms:created>
  <dcterms:modified xsi:type="dcterms:W3CDTF">2021-07-21T13:14:23Z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2019-09-03T00:00:00Z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2019-09-03T00:00:00Z</vt:filetime>
  </property>
</Properties>
</file>