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1" d="100"/>
          <a:sy n="21" d="100"/>
        </p:scale>
        <p:origin x="32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E3589-9BDD-4477-91D3-932A6E3FA20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D31AE-551F-4B05-8B97-0703125A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D31AE-551F-4B05-8B97-0703125AEB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44C74-D754-B99C-E3C3-6B8F12DF1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683086-9642-7A71-B982-A2945218A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3B0CD-6367-7765-9EFC-38BB88412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20620-CCE5-20C7-AD58-0A97619B6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D31AE-551F-4B05-8B97-0703125AEB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5E131-F5DF-0F31-2F98-3FB5851E0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53A83-C8B5-B4E4-FF97-FD180FF6A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58B86-9086-8133-F570-A305E27F6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3625-1DD9-B2D9-0525-35B10CBBB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D31AE-551F-4B05-8B97-0703125AEB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C01C1-D2A4-E7A7-E803-E84D3F848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2ED6B-32FB-B1E9-72EB-AAAE2C52B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8D6D7-1064-6C18-C2AA-60C598718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7300A-6935-3880-D9AF-6942DE19A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D31AE-551F-4B05-8B97-0703125AEB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F60F4-0D10-D0A5-B01F-34852924F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4A26C-E624-F5C1-F41F-306DA5CFF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5627B-6A23-71EC-DFBA-C56491F7B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D0BE1-52FF-04C8-911C-66BBB1805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D31AE-551F-4B05-8B97-0703125AEB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0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6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2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1495-76D1-4B33-BC08-EB3DE8F7F21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0AFC-F745-4E4F-A940-5D281D1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A3161F-47AF-49C9-A5C6-F561B6D02EB3}"/>
              </a:ext>
            </a:extLst>
          </p:cNvPr>
          <p:cNvSpPr txBox="1"/>
          <p:nvPr/>
        </p:nvSpPr>
        <p:spPr>
          <a:xfrm>
            <a:off x="1968780" y="169089"/>
            <a:ext cx="825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LOWER MAKEFIELD TOWNSHIP 2024 ROAD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258C1-9B5A-4C35-8280-A47F65C993F6}"/>
              </a:ext>
            </a:extLst>
          </p:cNvPr>
          <p:cNvSpPr txBox="1"/>
          <p:nvPr/>
        </p:nvSpPr>
        <p:spPr>
          <a:xfrm>
            <a:off x="728685" y="6011803"/>
            <a:ext cx="10734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Base Bid – Mill &amp; Overlay Roads + Update Ramps to ADA Standard – Yardley Hunt Neighborhood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Clark Drive, Bennington Road, Patriot Drive, Colony Way,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Henry Drive</a:t>
            </a:r>
            <a:endParaRPr lang="en-US" sz="2000" b="1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56DDF7-4827-7CFD-3191-AA5A3139C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8" y="1186093"/>
            <a:ext cx="5768364" cy="39393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BA75F5-BEFF-9C81-02E0-38A41089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78648"/>
            <a:ext cx="5998833" cy="44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1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F229D-DDB0-993C-5167-BA4DEBAE4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A259D8-8B2D-43CE-13C5-BAB761C1EBE5}"/>
              </a:ext>
            </a:extLst>
          </p:cNvPr>
          <p:cNvSpPr txBox="1"/>
          <p:nvPr/>
        </p:nvSpPr>
        <p:spPr>
          <a:xfrm>
            <a:off x="1968780" y="169089"/>
            <a:ext cx="825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LOWER MAKEFIELD TOWNSHIP 2024 ROAD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6B2F2-9EEB-6C1F-DF15-7B66076979AB}"/>
              </a:ext>
            </a:extLst>
          </p:cNvPr>
          <p:cNvSpPr txBox="1"/>
          <p:nvPr/>
        </p:nvSpPr>
        <p:spPr>
          <a:xfrm>
            <a:off x="498794" y="5653422"/>
            <a:ext cx="111944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Base Bid – Mill &amp; Overlay Roads + Update Ramps to ADA Standard – Quarry Commons Neighborhood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Quarry Commons Drive, Innis Lane, Pebble Court,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Kenneth Lane from Beech Court to Quarry Commons Drive,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Brian Court, Beech Court</a:t>
            </a:r>
            <a:endParaRPr lang="en-US" sz="1800" dirty="0">
              <a:effectLst/>
              <a:latin typeface="Aptos" panose="020B0004020202020204" pitchFamily="34" charset="0"/>
              <a:ea typeface="PMingLiU" panose="02020500000000000000" pitchFamily="18" charset="-120"/>
              <a:cs typeface="PMingLiU" panose="02020500000000000000" pitchFamily="18" charset="-12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5077AC-4DB4-D0DF-FA08-C4CDC9CA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52" y="768466"/>
            <a:ext cx="5515745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5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00562-9737-3340-2269-3AD024E3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D68B8B-6225-0EF1-D8C0-9B7EA0D5D55D}"/>
              </a:ext>
            </a:extLst>
          </p:cNvPr>
          <p:cNvSpPr txBox="1"/>
          <p:nvPr/>
        </p:nvSpPr>
        <p:spPr>
          <a:xfrm>
            <a:off x="1968780" y="169089"/>
            <a:ext cx="825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LOWER MAKEFIELD TOWNSHIP 2024 ROAD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EB34F-8765-A629-3E8C-8AEFC923DD56}"/>
              </a:ext>
            </a:extLst>
          </p:cNvPr>
          <p:cNvSpPr txBox="1"/>
          <p:nvPr/>
        </p:nvSpPr>
        <p:spPr>
          <a:xfrm>
            <a:off x="2772673" y="5124088"/>
            <a:ext cx="66466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Alternate Bid #1 – Final Paving of Roadway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Susan Circle</a:t>
            </a:r>
            <a:endParaRPr lang="en-US" sz="1800" dirty="0">
              <a:effectLst/>
              <a:latin typeface="Aptos" panose="020B0004020202020204" pitchFamily="34" charset="0"/>
              <a:ea typeface="PMingLiU" panose="02020500000000000000" pitchFamily="18" charset="-120"/>
              <a:cs typeface="PMingLiU" panose="02020500000000000000" pitchFamily="18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61950-8514-D449-0F42-FBB6FAB2E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055" y="1263965"/>
            <a:ext cx="5619890" cy="36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51770-FF85-EDAE-D2C1-C1C1EF553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A6DA79-954F-A737-46EC-CA482527325D}"/>
              </a:ext>
            </a:extLst>
          </p:cNvPr>
          <p:cNvSpPr txBox="1"/>
          <p:nvPr/>
        </p:nvSpPr>
        <p:spPr>
          <a:xfrm>
            <a:off x="1968780" y="169089"/>
            <a:ext cx="825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LOWER MAKEFIELD TOWNSHIP 2024 ROAD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E072B-37AB-81A0-BB0D-F1BEFB09831C}"/>
              </a:ext>
            </a:extLst>
          </p:cNvPr>
          <p:cNvSpPr txBox="1"/>
          <p:nvPr/>
        </p:nvSpPr>
        <p:spPr>
          <a:xfrm>
            <a:off x="512737" y="5874585"/>
            <a:ext cx="111665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Alternate Bid #2 – Mill &amp; Overlay Roads – Penn Valley Terrace Neighborhood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Manor Lane North from Manor Lane to River Road (Entrance Drive), Manor Gate,</a:t>
            </a:r>
            <a:endParaRPr lang="en-US" sz="1800" dirty="0">
              <a:effectLst/>
              <a:latin typeface="Aptos" panose="020B0004020202020204" pitchFamily="34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Manor Lane from Manor Lane North to Keswick Drive, Keswick Drive, Oakhill Lane, Delvale Road</a:t>
            </a:r>
            <a:endParaRPr lang="en-US" sz="1800" dirty="0">
              <a:effectLst/>
              <a:latin typeface="Aptos" panose="020B0004020202020204" pitchFamily="34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algn="ctr"/>
            <a:endParaRPr lang="en-US" sz="20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93EEF-0175-AD70-F744-117F15F0C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092" y="769545"/>
            <a:ext cx="4383811" cy="51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1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7B7DB-4155-8F9C-C7EC-2474298F5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3E7872-3AB6-FC3B-DE69-0B3757D0F164}"/>
              </a:ext>
            </a:extLst>
          </p:cNvPr>
          <p:cNvSpPr txBox="1"/>
          <p:nvPr/>
        </p:nvSpPr>
        <p:spPr>
          <a:xfrm>
            <a:off x="1968780" y="169089"/>
            <a:ext cx="825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LOWER MAKEFIELD TOWNSHIP 2024 ROAD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E03CF-1598-0B8B-F39C-8BAAA01D751E}"/>
              </a:ext>
            </a:extLst>
          </p:cNvPr>
          <p:cNvSpPr txBox="1"/>
          <p:nvPr/>
        </p:nvSpPr>
        <p:spPr>
          <a:xfrm>
            <a:off x="512737" y="5874585"/>
            <a:ext cx="111665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Alternate Bid #3 – Mill &amp; Overlay Trail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Pedestrian Path on Oxford Valley Road from </a:t>
            </a:r>
            <a:r>
              <a:rPr lang="en-US" sz="1800" dirty="0" err="1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Heacock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 Road to </a:t>
            </a:r>
            <a:r>
              <a:rPr lang="en-US" sz="1800" dirty="0" err="1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Dobry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 Road</a:t>
            </a:r>
            <a:endParaRPr lang="en-US" sz="1800" dirty="0">
              <a:effectLst/>
              <a:latin typeface="Aptos" panose="020B0004020202020204" pitchFamily="34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algn="ctr"/>
            <a:endParaRPr lang="en-US" sz="20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73F3C-4EE4-6A3E-2C6D-9B8C6FF3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5" y="692309"/>
            <a:ext cx="10907647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188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Kessler</dc:creator>
  <cp:lastModifiedBy>Katie McVan</cp:lastModifiedBy>
  <cp:revision>43</cp:revision>
  <cp:lastPrinted>2024-02-15T18:48:05Z</cp:lastPrinted>
  <dcterms:created xsi:type="dcterms:W3CDTF">2019-07-12T14:47:04Z</dcterms:created>
  <dcterms:modified xsi:type="dcterms:W3CDTF">2024-02-23T19:28:59Z</dcterms:modified>
</cp:coreProperties>
</file>