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8" r:id="rId4"/>
  </p:sldMasterIdLst>
  <p:notesMasterIdLst>
    <p:notesMasterId r:id="rId15"/>
  </p:notesMasterIdLst>
  <p:handoutMasterIdLst>
    <p:handoutMasterId r:id="rId16"/>
  </p:handoutMasterIdLst>
  <p:sldIdLst>
    <p:sldId id="410" r:id="rId5"/>
    <p:sldId id="383" r:id="rId6"/>
    <p:sldId id="411" r:id="rId7"/>
    <p:sldId id="415" r:id="rId8"/>
    <p:sldId id="416" r:id="rId9"/>
    <p:sldId id="418" r:id="rId10"/>
    <p:sldId id="419" r:id="rId11"/>
    <p:sldId id="421" r:id="rId12"/>
    <p:sldId id="417" r:id="rId13"/>
    <p:sldId id="398" r:id="rId14"/>
  </p:sldIdLst>
  <p:sldSz cx="12192000" cy="6858000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8A107856-5554-42FB-B03E-39F5DBC370B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6327" autoAdjust="0"/>
  </p:normalViewPr>
  <p:slideViewPr>
    <p:cSldViewPr snapToGrid="0">
      <p:cViewPr varScale="1">
        <p:scale>
          <a:sx n="76" d="100"/>
          <a:sy n="76" d="100"/>
        </p:scale>
        <p:origin x="678" y="8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 showGuides="1">
      <p:cViewPr varScale="1">
        <p:scale>
          <a:sx n="58" d="100"/>
          <a:sy n="58" d="100"/>
        </p:scale>
        <p:origin x="3240" y="6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8/10/relationships/authors" Target="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8F6756E-81DA-9FAC-70D8-556F658BDDA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340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BEDD12-BCD5-485B-BCBC-34BB01D7923C}" type="datetimeFigureOut">
              <a:rPr lang="en-US" smtClean="0"/>
              <a:t>6/10/2024</a:t>
            </a:fld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71D415-D05A-7067-CCD3-457153D96CD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0938" y="8772669"/>
            <a:ext cx="3037840" cy="46340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C230DF-5933-439D-898F-38E9AC9BA68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B97095E3-54D2-CFD2-4F49-7536FC8641D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772669"/>
            <a:ext cx="3037840" cy="46340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8" name="Header Placeholder 7">
            <a:extLst>
              <a:ext uri="{FF2B5EF4-FFF2-40B4-BE49-F238E27FC236}">
                <a16:creationId xmlns:a16="http://schemas.microsoft.com/office/drawing/2014/main" id="{521EE01A-C0B5-5ECF-96DD-768F86AA15C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340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32284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340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340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E7A52F-9D89-7442-A8E9-48D1527B5F6B}" type="datetimeFigureOut">
              <a:rPr lang="en-US" smtClean="0"/>
              <a:t>6/10/2024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5013" y="1154113"/>
            <a:ext cx="5540375" cy="31162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44861"/>
            <a:ext cx="5608320" cy="363670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9"/>
            <a:ext cx="3037840" cy="46340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772669"/>
            <a:ext cx="3037840" cy="46340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9C7E07-3C67-C64C-8DA0-0404F630397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25283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9C7E07-3C67-C64C-8DA0-0404F6303970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24538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9C7E07-3C67-C64C-8DA0-0404F6303970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34168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9C7E07-3C67-C64C-8DA0-0404F6303970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59231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1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B6987D-0137-DE42-B76B-FF621E808D9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309904" y="411479"/>
            <a:ext cx="5486400" cy="32918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6000" b="1" i="0" spc="100" baseline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C26C18C3-ED25-DD4B-BA72-24932D54DE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1" y="758752"/>
            <a:ext cx="6099248" cy="6099248"/>
            <a:chOff x="0" y="12289"/>
            <a:chExt cx="3550" cy="3551"/>
          </a:xfrm>
        </p:grpSpPr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C07CC263-2515-F147-8CC5-F8E9FF9FA8E4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43B40037-7481-524B-8685-404D965690F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7B759713-8408-EE47-9394-3DA6F5E4B624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A69706A2-3726-FE4E-B923-E75D485978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6309360" y="3950208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413275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Content and Tab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CF555767-B3D8-BD57-1D42-7F6E1E6689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 rot="16200000" flipV="1">
            <a:off x="0" y="3900132"/>
            <a:ext cx="2959226" cy="2959226"/>
            <a:chOff x="0" y="12289"/>
            <a:chExt cx="3550" cy="3551"/>
          </a:xfrm>
        </p:grpSpPr>
        <p:sp>
          <p:nvSpPr>
            <p:cNvPr id="9" name="Freeform 13">
              <a:extLst>
                <a:ext uri="{FF2B5EF4-FFF2-40B4-BE49-F238E27FC236}">
                  <a16:creationId xmlns:a16="http://schemas.microsoft.com/office/drawing/2014/main" id="{BC972B6D-098C-52F6-E990-52623B368FB1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3F0D3EE3-9A8C-531D-1EEE-1AFAB9F3BCAE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7" name="Freeform 15">
              <a:extLst>
                <a:ext uri="{FF2B5EF4-FFF2-40B4-BE49-F238E27FC236}">
                  <a16:creationId xmlns:a16="http://schemas.microsoft.com/office/drawing/2014/main" id="{A2BE192C-1768-890B-EC1B-5ED6E1F82590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16" name="Title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661409" y="4661717"/>
            <a:ext cx="7936230" cy="1380760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 b="1" i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E66081BA-9135-73B1-DCE5-77FD12431F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670935" y="6313170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Content Placeholder 5">
            <a:extLst>
              <a:ext uri="{FF2B5EF4-FFF2-40B4-BE49-F238E27FC236}">
                <a16:creationId xmlns:a16="http://schemas.microsoft.com/office/drawing/2014/main" id="{8007FA9C-C4D5-89EC-C457-5F329A338E1E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603885" y="584005"/>
            <a:ext cx="2825115" cy="3999060"/>
          </a:xfrm>
        </p:spPr>
        <p:txBody>
          <a:bodyPr lIns="0" tIns="274320">
            <a:normAutofit/>
          </a:bodyPr>
          <a:lstStyle>
            <a:lvl1pPr marL="0" indent="0">
              <a:spcBef>
                <a:spcPts val="1800"/>
              </a:spcBef>
              <a:buFont typeface="Arial" panose="020B0604020202020204" pitchFamily="34" charset="0"/>
              <a:buNone/>
              <a:defRPr sz="2000"/>
            </a:lvl1pPr>
            <a:lvl2pPr marL="457200" indent="0">
              <a:spcBef>
                <a:spcPts val="1800"/>
              </a:spcBef>
              <a:buNone/>
              <a:defRPr sz="2000"/>
            </a:lvl2pPr>
            <a:lvl3pPr marL="914400" indent="0">
              <a:spcBef>
                <a:spcPts val="1800"/>
              </a:spcBef>
              <a:buNone/>
              <a:defRPr sz="2000"/>
            </a:lvl3pPr>
            <a:lvl4pPr marL="1371600" indent="0">
              <a:spcBef>
                <a:spcPts val="1800"/>
              </a:spcBef>
              <a:buNone/>
              <a:defRPr sz="2000"/>
            </a:lvl4pPr>
            <a:lvl5pPr marL="1828800" indent="0">
              <a:spcBef>
                <a:spcPts val="1800"/>
              </a:spcBef>
              <a:buNone/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BCAAA28-C292-C527-AD35-90836B8BB978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3670934" y="584005"/>
            <a:ext cx="7926705" cy="3999060"/>
          </a:xfrm>
        </p:spPr>
        <p:txBody>
          <a:bodyPr lIns="0">
            <a:normAutofit/>
          </a:bodyPr>
          <a:lstStyle>
            <a:lvl1pPr marL="0" indent="0">
              <a:spcBef>
                <a:spcPts val="1800"/>
              </a:spcBef>
              <a:buNone/>
              <a:defRPr sz="2000"/>
            </a:lvl1pPr>
            <a:lvl2pPr>
              <a:spcBef>
                <a:spcPts val="600"/>
              </a:spcBef>
              <a:defRPr sz="2000"/>
            </a:lvl2pPr>
            <a:lvl3pPr>
              <a:spcBef>
                <a:spcPts val="1800"/>
              </a:spcBef>
              <a:defRPr sz="2000"/>
            </a:lvl3pPr>
            <a:lvl4pPr>
              <a:spcBef>
                <a:spcPts val="1800"/>
              </a:spcBef>
              <a:defRPr sz="2000"/>
            </a:lvl4pPr>
            <a:lvl5pPr>
              <a:spcBef>
                <a:spcPts val="1800"/>
              </a:spcBef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5D79B4B-A9BD-581F-536E-DE7CF728F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C5EA2E64-5690-A56B-7051-476EC7BADA5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443291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C97D5AF2-684A-4A8D-3D82-B57D7AC446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 rot="10800000">
            <a:off x="8870040" y="0"/>
            <a:ext cx="3325208" cy="3325208"/>
            <a:chOff x="0" y="12289"/>
            <a:chExt cx="3550" cy="3551"/>
          </a:xfrm>
        </p:grpSpPr>
        <p:sp>
          <p:nvSpPr>
            <p:cNvPr id="12" name="Freeform 4">
              <a:extLst>
                <a:ext uri="{FF2B5EF4-FFF2-40B4-BE49-F238E27FC236}">
                  <a16:creationId xmlns:a16="http://schemas.microsoft.com/office/drawing/2014/main" id="{8CF5F650-F8F0-F4FE-44DA-1F14ADE428B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3" name="Freeform 5">
              <a:extLst>
                <a:ext uri="{FF2B5EF4-FFF2-40B4-BE49-F238E27FC236}">
                  <a16:creationId xmlns:a16="http://schemas.microsoft.com/office/drawing/2014/main" id="{18870924-E47D-404F-59B5-BD1C58F7B04C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4" name="Freeform 7">
              <a:extLst>
                <a:ext uri="{FF2B5EF4-FFF2-40B4-BE49-F238E27FC236}">
                  <a16:creationId xmlns:a16="http://schemas.microsoft.com/office/drawing/2014/main" id="{80806A65-E4FC-2F52-65B3-CC181E620C29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16" name="Title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4360" y="198408"/>
            <a:ext cx="10972800" cy="1574317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 b="1" i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E66081BA-9135-73B1-DCE5-77FD12431F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2148840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BCAAA28-C292-C527-AD35-90836B8BB978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595523" y="2676525"/>
            <a:ext cx="5746750" cy="3597470"/>
          </a:xfrm>
        </p:spPr>
        <p:txBody>
          <a:bodyPr lIns="0">
            <a:normAutofit/>
          </a:bodyPr>
          <a:lstStyle>
            <a:lvl1pPr marL="0" indent="0">
              <a:spcBef>
                <a:spcPts val="1800"/>
              </a:spcBef>
              <a:buNone/>
              <a:defRPr sz="2000"/>
            </a:lvl1pPr>
            <a:lvl2pPr>
              <a:spcBef>
                <a:spcPts val="600"/>
              </a:spcBef>
              <a:defRPr sz="2000"/>
            </a:lvl2pPr>
            <a:lvl3pPr>
              <a:spcBef>
                <a:spcPts val="1800"/>
              </a:spcBef>
              <a:defRPr sz="2000"/>
            </a:lvl3pPr>
            <a:lvl4pPr>
              <a:spcBef>
                <a:spcPts val="1800"/>
              </a:spcBef>
              <a:defRPr sz="2000"/>
            </a:lvl4pPr>
            <a:lvl5pPr>
              <a:spcBef>
                <a:spcPts val="1800"/>
              </a:spcBef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Content Placeholder 5">
            <a:extLst>
              <a:ext uri="{FF2B5EF4-FFF2-40B4-BE49-F238E27FC236}">
                <a16:creationId xmlns:a16="http://schemas.microsoft.com/office/drawing/2014/main" id="{8007FA9C-C4D5-89EC-C457-5F329A338E1E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620000" y="2676525"/>
            <a:ext cx="3947160" cy="3597470"/>
          </a:xfrm>
        </p:spPr>
        <p:txBody>
          <a:bodyPr lIns="0">
            <a:normAutofit/>
          </a:bodyPr>
          <a:lstStyle>
            <a:lvl1pPr marL="342900" indent="-342900">
              <a:spcBef>
                <a:spcPts val="1800"/>
              </a:spcBef>
              <a:buFont typeface="Arial" panose="020B0604020202020204" pitchFamily="34" charset="0"/>
              <a:buChar char="•"/>
              <a:defRPr sz="2000"/>
            </a:lvl1pPr>
            <a:lvl2pPr>
              <a:spcBef>
                <a:spcPts val="1800"/>
              </a:spcBef>
              <a:defRPr sz="2000"/>
            </a:lvl2pPr>
            <a:lvl3pPr>
              <a:spcBef>
                <a:spcPts val="1800"/>
              </a:spcBef>
              <a:defRPr sz="2000"/>
            </a:lvl3pPr>
            <a:lvl4pPr>
              <a:spcBef>
                <a:spcPts val="1800"/>
              </a:spcBef>
              <a:defRPr sz="2000"/>
            </a:lvl4pPr>
            <a:lvl5pPr>
              <a:spcBef>
                <a:spcPts val="1800"/>
              </a:spcBef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C5EA2E64-5690-A56B-7051-476EC7BADA5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5D79B4B-A9BD-581F-536E-DE7CF728F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497447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 2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4360" y="202400"/>
            <a:ext cx="10972800" cy="1570325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 b="1" i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sp>
        <p:nvSpPr>
          <p:cNvPr id="9" name="Table Placeholder 2">
            <a:extLst>
              <a:ext uri="{FF2B5EF4-FFF2-40B4-BE49-F238E27FC236}">
                <a16:creationId xmlns:a16="http://schemas.microsoft.com/office/drawing/2014/main" id="{1506B022-475A-6647-98FF-D5C319A0C7C4}"/>
              </a:ext>
            </a:extLst>
          </p:cNvPr>
          <p:cNvSpPr>
            <a:spLocks noGrp="1"/>
          </p:cNvSpPr>
          <p:nvPr>
            <p:ph type="tbl" sz="quarter" idx="10"/>
          </p:nvPr>
        </p:nvSpPr>
        <p:spPr>
          <a:xfrm>
            <a:off x="594360" y="2628629"/>
            <a:ext cx="10972800" cy="3636740"/>
          </a:xfrm>
        </p:spPr>
        <p:txBody>
          <a:bodyPr>
            <a:noAutofit/>
          </a:bodyPr>
          <a:lstStyle>
            <a:lvl1pPr>
              <a:defRPr/>
            </a:lvl1pPr>
          </a:lstStyle>
          <a:p>
            <a:r>
              <a:rPr lang="en-US"/>
              <a:t>Click icon to add table</a:t>
            </a:r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5D79B4B-A9BD-581F-536E-DE7CF728F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C5EA2E64-5690-A56B-7051-476EC7BADA5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E66081BA-9135-73B1-DCE5-77FD12431F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2148840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04109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3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B6987D-0137-DE42-B76B-FF621E808D9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94360" y="411479"/>
            <a:ext cx="5486400" cy="32918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6000" b="1" i="0" spc="100" baseline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C26C18C3-ED25-DD4B-BA72-24932D54DE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 flipH="1" flipV="1">
            <a:off x="6092752" y="0"/>
            <a:ext cx="6099248" cy="6099248"/>
            <a:chOff x="0" y="12289"/>
            <a:chExt cx="3550" cy="3551"/>
          </a:xfrm>
        </p:grpSpPr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C07CC263-2515-F147-8CC5-F8E9FF9FA8E4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43B40037-7481-524B-8685-404D965690F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7B759713-8408-EE47-9394-3DA6F5E4B624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18" name="Text Placeholder 29">
            <a:extLst>
              <a:ext uri="{FF2B5EF4-FFF2-40B4-BE49-F238E27FC236}">
                <a16:creationId xmlns:a16="http://schemas.microsoft.com/office/drawing/2014/main" id="{276A9CD7-E675-3048-86D3-3546A2F6B45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94360" y="4549552"/>
            <a:ext cx="5486400" cy="1645920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2400" b="1" i="0">
                <a:solidFill>
                  <a:schemeClr val="tx2">
                    <a:lumMod val="75000"/>
                  </a:schemeClr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58B149C6-5AAC-B8E5-5411-EA38821F67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3950208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692738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806C6F65-35CD-D64B-992A-0C1C1E0038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6362700" y="0"/>
            <a:ext cx="5829298" cy="3235602"/>
            <a:chOff x="5612972" y="1"/>
            <a:chExt cx="6615961" cy="3672246"/>
          </a:xfrm>
        </p:grpSpPr>
        <p:sp>
          <p:nvSpPr>
            <p:cNvPr id="7" name="AutoShape 24">
              <a:extLst>
                <a:ext uri="{FF2B5EF4-FFF2-40B4-BE49-F238E27FC236}">
                  <a16:creationId xmlns:a16="http://schemas.microsoft.com/office/drawing/2014/main" id="{CFD467E2-FF13-7E4F-BEF9-EA1A17665B2D}"/>
                </a:ext>
              </a:extLst>
            </p:cNvPr>
            <p:cNvSpPr>
              <a:spLocks/>
            </p:cNvSpPr>
            <p:nvPr/>
          </p:nvSpPr>
          <p:spPr bwMode="auto">
            <a:xfrm>
              <a:off x="5612972" y="1"/>
              <a:ext cx="4408998" cy="3672246"/>
            </a:xfrm>
            <a:custGeom>
              <a:avLst/>
              <a:gdLst>
                <a:gd name="T0" fmla="+- 0 8372 6586"/>
                <a:gd name="T1" fmla="*/ T0 w 3578"/>
                <a:gd name="T2" fmla="*/ 591 h 2980"/>
                <a:gd name="T3" fmla="+- 0 7780 6586"/>
                <a:gd name="T4" fmla="*/ T3 w 3578"/>
                <a:gd name="T5" fmla="*/ 0 h 2980"/>
                <a:gd name="T6" fmla="+- 0 6586 6586"/>
                <a:gd name="T7" fmla="*/ T6 w 3578"/>
                <a:gd name="T8" fmla="*/ 0 h 2980"/>
                <a:gd name="T9" fmla="+- 0 7774 6586"/>
                <a:gd name="T10" fmla="*/ T9 w 3578"/>
                <a:gd name="T11" fmla="*/ 1188 h 2980"/>
                <a:gd name="T12" fmla="+- 0 8372 6586"/>
                <a:gd name="T13" fmla="*/ T12 w 3578"/>
                <a:gd name="T14" fmla="*/ 591 h 2980"/>
                <a:gd name="T15" fmla="+- 0 10163 6586"/>
                <a:gd name="T16" fmla="*/ T15 w 3578"/>
                <a:gd name="T17" fmla="*/ 2383 h 2980"/>
                <a:gd name="T18" fmla="+- 0 9566 6586"/>
                <a:gd name="T19" fmla="*/ T18 w 3578"/>
                <a:gd name="T20" fmla="*/ 1786 h 2980"/>
                <a:gd name="T21" fmla="+- 0 8969 6586"/>
                <a:gd name="T22" fmla="*/ T21 w 3578"/>
                <a:gd name="T23" fmla="*/ 2383 h 2980"/>
                <a:gd name="T24" fmla="+- 0 9566 6586"/>
                <a:gd name="T25" fmla="*/ T24 w 3578"/>
                <a:gd name="T26" fmla="*/ 2980 h 2980"/>
                <a:gd name="T27" fmla="+- 0 10163 6586"/>
                <a:gd name="T28" fmla="*/ T27 w 3578"/>
                <a:gd name="T29" fmla="*/ 2383 h 2980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  <a:cxn ang="0">
                  <a:pos x="T13" y="T14"/>
                </a:cxn>
                <a:cxn ang="0">
                  <a:pos x="T16" y="T17"/>
                </a:cxn>
                <a:cxn ang="0">
                  <a:pos x="T19" y="T20"/>
                </a:cxn>
                <a:cxn ang="0">
                  <a:pos x="T22" y="T23"/>
                </a:cxn>
                <a:cxn ang="0">
                  <a:pos x="T25" y="T26"/>
                </a:cxn>
                <a:cxn ang="0">
                  <a:pos x="T28" y="T29"/>
                </a:cxn>
              </a:cxnLst>
              <a:rect l="0" t="0" r="r" b="b"/>
              <a:pathLst>
                <a:path w="3578" h="2980">
                  <a:moveTo>
                    <a:pt x="1786" y="591"/>
                  </a:moveTo>
                  <a:lnTo>
                    <a:pt x="1194" y="0"/>
                  </a:lnTo>
                  <a:lnTo>
                    <a:pt x="0" y="0"/>
                  </a:lnTo>
                  <a:lnTo>
                    <a:pt x="1188" y="1188"/>
                  </a:lnTo>
                  <a:lnTo>
                    <a:pt x="1786" y="591"/>
                  </a:lnTo>
                  <a:moveTo>
                    <a:pt x="3577" y="2383"/>
                  </a:moveTo>
                  <a:lnTo>
                    <a:pt x="2980" y="1786"/>
                  </a:lnTo>
                  <a:lnTo>
                    <a:pt x="2383" y="2383"/>
                  </a:lnTo>
                  <a:lnTo>
                    <a:pt x="2980" y="2980"/>
                  </a:lnTo>
                  <a:lnTo>
                    <a:pt x="3577" y="2383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CA85A327-3157-B442-993A-6900F71249AC}"/>
                </a:ext>
              </a:extLst>
            </p:cNvPr>
            <p:cNvSpPr>
              <a:spLocks/>
            </p:cNvSpPr>
            <p:nvPr/>
          </p:nvSpPr>
          <p:spPr bwMode="auto">
            <a:xfrm>
              <a:off x="6341233" y="1463970"/>
              <a:ext cx="2208196" cy="2208277"/>
            </a:xfrm>
            <a:custGeom>
              <a:avLst/>
              <a:gdLst>
                <a:gd name="T0" fmla="+- 0 7774 7177"/>
                <a:gd name="T1" fmla="*/ T0 w 1792"/>
                <a:gd name="T2" fmla="+- 0 1188 1188"/>
                <a:gd name="T3" fmla="*/ 1188 h 1792"/>
                <a:gd name="T4" fmla="+- 0 7177 7177"/>
                <a:gd name="T5" fmla="*/ T4 w 1792"/>
                <a:gd name="T6" fmla="+- 0 1786 1188"/>
                <a:gd name="T7" fmla="*/ 1786 h 1792"/>
                <a:gd name="T8" fmla="+- 0 8372 7177"/>
                <a:gd name="T9" fmla="*/ T8 w 1792"/>
                <a:gd name="T10" fmla="+- 0 2980 1188"/>
                <a:gd name="T11" fmla="*/ 2980 h 1792"/>
                <a:gd name="T12" fmla="+- 0 8969 7177"/>
                <a:gd name="T13" fmla="*/ T12 w 1792"/>
                <a:gd name="T14" fmla="+- 0 2383 1188"/>
                <a:gd name="T15" fmla="*/ 2383 h 1792"/>
                <a:gd name="T16" fmla="+- 0 7774 7177"/>
                <a:gd name="T17" fmla="*/ T16 w 1792"/>
                <a:gd name="T18" fmla="+- 0 1188 1188"/>
                <a:gd name="T19" fmla="*/ 1188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7" y="0"/>
                  </a:moveTo>
                  <a:lnTo>
                    <a:pt x="0" y="598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7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9A459CB4-74AF-0544-AB1E-7CC6D10F84EB}"/>
                </a:ext>
              </a:extLst>
            </p:cNvPr>
            <p:cNvSpPr>
              <a:spLocks/>
            </p:cNvSpPr>
            <p:nvPr/>
          </p:nvSpPr>
          <p:spPr bwMode="auto">
            <a:xfrm>
              <a:off x="8555590" y="1"/>
              <a:ext cx="1457754" cy="729520"/>
            </a:xfrm>
            <a:custGeom>
              <a:avLst/>
              <a:gdLst>
                <a:gd name="T0" fmla="+- 0 10158 8975"/>
                <a:gd name="T1" fmla="*/ T0 w 1183"/>
                <a:gd name="T2" fmla="*/ 0 h 592"/>
                <a:gd name="T3" fmla="+- 0 8975 8975"/>
                <a:gd name="T4" fmla="*/ T3 w 1183"/>
                <a:gd name="T5" fmla="*/ 0 h 592"/>
                <a:gd name="T6" fmla="+- 0 9566 8975"/>
                <a:gd name="T7" fmla="*/ T6 w 1183"/>
                <a:gd name="T8" fmla="*/ 591 h 592"/>
                <a:gd name="T9" fmla="+- 0 10158 8975"/>
                <a:gd name="T10" fmla="*/ T9 w 1183"/>
                <a:gd name="T11" fmla="*/ 0 h 592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</a:cxnLst>
              <a:rect l="0" t="0" r="r" b="b"/>
              <a:pathLst>
                <a:path w="1183" h="592">
                  <a:moveTo>
                    <a:pt x="1183" y="0"/>
                  </a:moveTo>
                  <a:lnTo>
                    <a:pt x="0" y="0"/>
                  </a:lnTo>
                  <a:lnTo>
                    <a:pt x="591" y="591"/>
                  </a:lnTo>
                  <a:lnTo>
                    <a:pt x="1183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95A20BFD-9142-D64A-A78A-61B75FCA0D76}"/>
                </a:ext>
              </a:extLst>
            </p:cNvPr>
            <p:cNvSpPr>
              <a:spLocks/>
            </p:cNvSpPr>
            <p:nvPr/>
          </p:nvSpPr>
          <p:spPr bwMode="auto">
            <a:xfrm>
              <a:off x="7076887" y="728289"/>
              <a:ext cx="2208196" cy="2208277"/>
            </a:xfrm>
            <a:custGeom>
              <a:avLst/>
              <a:gdLst>
                <a:gd name="T0" fmla="+- 0 8372 7774"/>
                <a:gd name="T1" fmla="*/ T0 w 1792"/>
                <a:gd name="T2" fmla="+- 0 591 591"/>
                <a:gd name="T3" fmla="*/ 591 h 1792"/>
                <a:gd name="T4" fmla="+- 0 7774 7774"/>
                <a:gd name="T5" fmla="*/ T4 w 1792"/>
                <a:gd name="T6" fmla="+- 0 1188 591"/>
                <a:gd name="T7" fmla="*/ 1188 h 1792"/>
                <a:gd name="T8" fmla="+- 0 8969 7774"/>
                <a:gd name="T9" fmla="*/ T8 w 1792"/>
                <a:gd name="T10" fmla="+- 0 2383 591"/>
                <a:gd name="T11" fmla="*/ 2383 h 1792"/>
                <a:gd name="T12" fmla="+- 0 9566 7774"/>
                <a:gd name="T13" fmla="*/ T12 w 1792"/>
                <a:gd name="T14" fmla="+- 0 1786 591"/>
                <a:gd name="T15" fmla="*/ 1786 h 1792"/>
                <a:gd name="T16" fmla="+- 0 8372 7774"/>
                <a:gd name="T17" fmla="*/ T16 w 1792"/>
                <a:gd name="T18" fmla="+- 0 591 591"/>
                <a:gd name="T19" fmla="*/ 591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8" y="0"/>
                  </a:moveTo>
                  <a:lnTo>
                    <a:pt x="0" y="597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8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B80736DF-C890-DB47-AEAA-D3D92505E632}"/>
                </a:ext>
              </a:extLst>
            </p:cNvPr>
            <p:cNvSpPr>
              <a:spLocks/>
            </p:cNvSpPr>
            <p:nvPr/>
          </p:nvSpPr>
          <p:spPr bwMode="auto">
            <a:xfrm>
              <a:off x="9285083" y="728289"/>
              <a:ext cx="2943850" cy="2943958"/>
            </a:xfrm>
            <a:custGeom>
              <a:avLst/>
              <a:gdLst>
                <a:gd name="T0" fmla="+- 0 11955 9566"/>
                <a:gd name="T1" fmla="*/ T0 w 2389"/>
                <a:gd name="T2" fmla="+- 0 1786 591"/>
                <a:gd name="T3" fmla="*/ 1786 h 2389"/>
                <a:gd name="T4" fmla="+- 0 10760 9566"/>
                <a:gd name="T5" fmla="*/ T4 w 2389"/>
                <a:gd name="T6" fmla="+- 0 591 591"/>
                <a:gd name="T7" fmla="*/ 591 h 2389"/>
                <a:gd name="T8" fmla="+- 0 9566 9566"/>
                <a:gd name="T9" fmla="*/ T8 w 2389"/>
                <a:gd name="T10" fmla="+- 0 1786 591"/>
                <a:gd name="T11" fmla="*/ 1786 h 2389"/>
                <a:gd name="T12" fmla="+- 0 10760 9566"/>
                <a:gd name="T13" fmla="*/ T12 w 2389"/>
                <a:gd name="T14" fmla="+- 0 2980 591"/>
                <a:gd name="T15" fmla="*/ 2980 h 2389"/>
                <a:gd name="T16" fmla="+- 0 11955 9566"/>
                <a:gd name="T17" fmla="*/ T16 w 2389"/>
                <a:gd name="T18" fmla="+- 0 1786 591"/>
                <a:gd name="T19" fmla="*/ 1786 h 2389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2389" h="2389">
                  <a:moveTo>
                    <a:pt x="2389" y="1195"/>
                  </a:moveTo>
                  <a:lnTo>
                    <a:pt x="1194" y="0"/>
                  </a:lnTo>
                  <a:lnTo>
                    <a:pt x="0" y="1195"/>
                  </a:lnTo>
                  <a:lnTo>
                    <a:pt x="1194" y="2389"/>
                  </a:lnTo>
                  <a:lnTo>
                    <a:pt x="2389" y="1195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12" name="Title 1">
            <a:extLst>
              <a:ext uri="{FF2B5EF4-FFF2-40B4-BE49-F238E27FC236}">
                <a16:creationId xmlns:a16="http://schemas.microsoft.com/office/drawing/2014/main" id="{39F93F26-ED5C-E74E-BFBD-E3054DC1B9C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4360" y="189572"/>
            <a:ext cx="6787747" cy="1593507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 b="1" i="0" spc="50" baseline="0"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sp>
        <p:nvSpPr>
          <p:cNvPr id="2" name="Content Placeholder 5">
            <a:extLst>
              <a:ext uri="{FF2B5EF4-FFF2-40B4-BE49-F238E27FC236}">
                <a16:creationId xmlns:a16="http://schemas.microsoft.com/office/drawing/2014/main" id="{186153BD-9D2B-47EB-3553-1D3F6663B2A3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594359" y="2281918"/>
            <a:ext cx="6787747" cy="3708517"/>
          </a:xfrm>
        </p:spPr>
        <p:txBody>
          <a:bodyPr lIns="0" tIns="228600" rIns="0" bIns="0">
            <a:normAutofit/>
          </a:bodyPr>
          <a:lstStyle>
            <a:lvl1pPr marL="283464" indent="-283464">
              <a:lnSpc>
                <a:spcPct val="80000"/>
              </a:lnSpc>
              <a:spcBef>
                <a:spcPts val="2200"/>
              </a:spcBef>
              <a:buFont typeface="Arial" panose="020B0604020202020204" pitchFamily="34" charset="0"/>
              <a:buChar char="•"/>
              <a:defRPr lang="en-US" sz="2400" b="1" i="0" kern="1200" dirty="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indent="-283464">
              <a:spcBef>
                <a:spcPts val="600"/>
              </a:spcBef>
              <a:defRPr sz="2000"/>
            </a:lvl2pPr>
            <a:lvl3pPr indent="-283464">
              <a:spcBef>
                <a:spcPts val="1800"/>
              </a:spcBef>
              <a:defRPr sz="2000"/>
            </a:lvl3pPr>
            <a:lvl4pPr indent="-283464">
              <a:spcBef>
                <a:spcPts val="1800"/>
              </a:spcBef>
              <a:defRPr sz="2000"/>
            </a:lvl4pPr>
            <a:lvl5pPr indent="-283464">
              <a:spcBef>
                <a:spcPts val="1800"/>
              </a:spcBef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3" name="Slide Number Placeholder 42">
            <a:extLst>
              <a:ext uri="{FF2B5EF4-FFF2-40B4-BE49-F238E27FC236}">
                <a16:creationId xmlns:a16="http://schemas.microsoft.com/office/drawing/2014/main" id="{D80CCC8F-9CF1-9621-04EB-DFA68FEE42D2}"/>
              </a:ext>
            </a:extLst>
          </p:cNvPr>
          <p:cNvSpPr>
            <a:spLocks noGrp="1"/>
          </p:cNvSpPr>
          <p:nvPr>
            <p:ph type="sldNum" sz="quarter" idx="26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  <p:sp>
        <p:nvSpPr>
          <p:cNvPr id="42" name="Date Placeholder 41">
            <a:extLst>
              <a:ext uri="{FF2B5EF4-FFF2-40B4-BE49-F238E27FC236}">
                <a16:creationId xmlns:a16="http://schemas.microsoft.com/office/drawing/2014/main" id="{29CE2856-DB8F-5603-C085-74C70560FAC8}"/>
              </a:ext>
            </a:extLst>
          </p:cNvPr>
          <p:cNvSpPr>
            <a:spLocks noGrp="1"/>
          </p:cNvSpPr>
          <p:nvPr>
            <p:ph type="dt" sz="half" idx="25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979826C1-7A52-DA25-F422-EE62DED7D1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2148840"/>
            <a:ext cx="2130552" cy="0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180892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B79D0555-EBDC-B53A-212D-A5921795FEC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80543"/>
          </a:xfrm>
          <a:custGeom>
            <a:avLst/>
            <a:gdLst>
              <a:gd name="connsiteX0" fmla="*/ 6309360 w 12192000"/>
              <a:gd name="connsiteY0" fmla="*/ 3951843 h 6880543"/>
              <a:gd name="connsiteX1" fmla="*/ 6309360 w 12192000"/>
              <a:gd name="connsiteY1" fmla="*/ 4052427 h 6880543"/>
              <a:gd name="connsiteX2" fmla="*/ 8442960 w 12192000"/>
              <a:gd name="connsiteY2" fmla="*/ 4052427 h 6880543"/>
              <a:gd name="connsiteX3" fmla="*/ 8442960 w 12192000"/>
              <a:gd name="connsiteY3" fmla="*/ 3951843 h 6880543"/>
              <a:gd name="connsiteX4" fmla="*/ 0 w 12192000"/>
              <a:gd name="connsiteY4" fmla="*/ 0 h 6880543"/>
              <a:gd name="connsiteX5" fmla="*/ 12192000 w 12192000"/>
              <a:gd name="connsiteY5" fmla="*/ 0 h 6880543"/>
              <a:gd name="connsiteX6" fmla="*/ 12192000 w 12192000"/>
              <a:gd name="connsiteY6" fmla="*/ 6880543 h 6880543"/>
              <a:gd name="connsiteX7" fmla="*/ 0 w 12192000"/>
              <a:gd name="connsiteY7" fmla="*/ 6880543 h 68805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6880543">
                <a:moveTo>
                  <a:pt x="6309360" y="3951843"/>
                </a:moveTo>
                <a:lnTo>
                  <a:pt x="6309360" y="4052427"/>
                </a:lnTo>
                <a:lnTo>
                  <a:pt x="8442960" y="4052427"/>
                </a:lnTo>
                <a:lnTo>
                  <a:pt x="8442960" y="3951843"/>
                </a:ln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80543"/>
                </a:lnTo>
                <a:lnTo>
                  <a:pt x="0" y="6880543"/>
                </a:lnTo>
                <a:close/>
              </a:path>
            </a:pathLst>
          </a:custGeom>
        </p:spPr>
        <p:txBody>
          <a:bodyPr wrap="square" tIns="182880">
            <a:no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8D492973-78E3-D34E-835E-CF2D4517016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309359" y="444933"/>
            <a:ext cx="5477479" cy="3291840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6000" b="1" i="0" baseline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96BA398-1ED2-1FCA-63B9-8915A8C7A5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309360" y="3951843"/>
            <a:ext cx="2133600" cy="10058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16956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7104">
          <p15:clr>
            <a:srgbClr val="FBAE40"/>
          </p15:clr>
        </p15:guide>
        <p15:guide id="3" pos="4344" userDrawn="1">
          <p15:clr>
            <a:srgbClr val="FBAE40"/>
          </p15:clr>
        </p15:guide>
        <p15:guide id="4" pos="4560" userDrawn="1">
          <p15:clr>
            <a:srgbClr val="FBAE40"/>
          </p15:clr>
        </p15:guide>
        <p15:guide id="8" orient="horz" pos="1848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2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B6987D-0137-DE42-B76B-FF621E808D9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99835" y="430529"/>
            <a:ext cx="5486400" cy="32918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6000" b="1" i="0" spc="100" baseline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A9973BC6-F6E5-0B3B-C8AB-0AC4020D4E8B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0" y="-11113"/>
            <a:ext cx="5791200" cy="6880226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8" name="Text Placeholder 29">
            <a:extLst>
              <a:ext uri="{FF2B5EF4-FFF2-40B4-BE49-F238E27FC236}">
                <a16:creationId xmlns:a16="http://schemas.microsoft.com/office/drawing/2014/main" id="{276A9CD7-E675-3048-86D3-3546A2F6B45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299835" y="4568602"/>
            <a:ext cx="5486400" cy="1645920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2400" b="1" i="0">
                <a:solidFill>
                  <a:schemeClr val="tx2">
                    <a:lumMod val="75000"/>
                  </a:schemeClr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29169ED6-4B82-6844-119F-AC15CDF2D3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6309360" y="3950208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879140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mmary 2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C57F1500-1A16-D1EF-4F0C-030852B291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2148840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0" name="Group 9">
            <a:extLst>
              <a:ext uri="{FF2B5EF4-FFF2-40B4-BE49-F238E27FC236}">
                <a16:creationId xmlns:a16="http://schemas.microsoft.com/office/drawing/2014/main" id="{2D07A0BE-3890-193E-9439-F294E61A71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 rot="16200000" flipV="1">
            <a:off x="0" y="3900132"/>
            <a:ext cx="2959226" cy="2959226"/>
            <a:chOff x="0" y="12289"/>
            <a:chExt cx="3550" cy="3551"/>
          </a:xfrm>
        </p:grpSpPr>
        <p:sp>
          <p:nvSpPr>
            <p:cNvPr id="11" name="Freeform 19">
              <a:extLst>
                <a:ext uri="{FF2B5EF4-FFF2-40B4-BE49-F238E27FC236}">
                  <a16:creationId xmlns:a16="http://schemas.microsoft.com/office/drawing/2014/main" id="{C05217ED-C258-E6CE-BA7F-28A6EA41BCD3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2" name="Freeform 20">
              <a:extLst>
                <a:ext uri="{FF2B5EF4-FFF2-40B4-BE49-F238E27FC236}">
                  <a16:creationId xmlns:a16="http://schemas.microsoft.com/office/drawing/2014/main" id="{F3E11A1F-14DD-BA35-D7D7-4D4ADEAA3484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3" name="Freeform 21">
              <a:extLst>
                <a:ext uri="{FF2B5EF4-FFF2-40B4-BE49-F238E27FC236}">
                  <a16:creationId xmlns:a16="http://schemas.microsoft.com/office/drawing/2014/main" id="{F14541B0-973F-7E21-1019-D2FB83C8C0D0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32" name="Title 1">
            <a:extLst>
              <a:ext uri="{FF2B5EF4-FFF2-40B4-BE49-F238E27FC236}">
                <a16:creationId xmlns:a16="http://schemas.microsoft.com/office/drawing/2014/main" id="{467E05B6-B7CB-1E4F-96BA-4B8CFE8B63D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4360" y="102875"/>
            <a:ext cx="10873740" cy="1680205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 b="1" i="0"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sp>
        <p:nvSpPr>
          <p:cNvPr id="2" name="Content Placeholder 5">
            <a:extLst>
              <a:ext uri="{FF2B5EF4-FFF2-40B4-BE49-F238E27FC236}">
                <a16:creationId xmlns:a16="http://schemas.microsoft.com/office/drawing/2014/main" id="{F6FE0DC0-B0D7-F4D6-8038-177AD7A8C211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3657600" y="2282008"/>
            <a:ext cx="7810500" cy="3699328"/>
          </a:xfrm>
        </p:spPr>
        <p:txBody>
          <a:bodyPr lIns="0" tIns="228600" rIns="0" bIns="0">
            <a:normAutofit/>
          </a:bodyPr>
          <a:lstStyle>
            <a:lvl1pPr marL="283464" indent="-283464">
              <a:spcBef>
                <a:spcPts val="1800"/>
              </a:spcBef>
              <a:buFont typeface="Arial" panose="020B0604020202020204" pitchFamily="34" charset="0"/>
              <a:buChar char="•"/>
              <a:defRPr sz="2000"/>
            </a:lvl1pPr>
            <a:lvl2pPr indent="-283464">
              <a:spcBef>
                <a:spcPts val="1800"/>
              </a:spcBef>
              <a:defRPr sz="2000"/>
            </a:lvl2pPr>
            <a:lvl3pPr indent="-283464">
              <a:spcBef>
                <a:spcPts val="1800"/>
              </a:spcBef>
              <a:defRPr sz="2000"/>
            </a:lvl3pPr>
            <a:lvl4pPr indent="-283464">
              <a:spcBef>
                <a:spcPts val="1800"/>
              </a:spcBef>
              <a:defRPr sz="2000"/>
            </a:lvl4pPr>
            <a:lvl5pPr indent="-283464">
              <a:spcBef>
                <a:spcPts val="1800"/>
              </a:spcBef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7ED58739-4346-5104-B1AC-89ED035912AF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272B8D-F380-9F1A-C8E6-BDD2352B1763}"/>
              </a:ext>
            </a:extLst>
          </p:cNvPr>
          <p:cNvSpPr>
            <a:spLocks noGrp="1"/>
          </p:cNvSpPr>
          <p:nvPr>
            <p:ph type="dt" sz="half" idx="2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0296414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304">
          <p15:clr>
            <a:srgbClr val="FBAE40"/>
          </p15:clr>
        </p15:guide>
        <p15:guide id="4" pos="5736">
          <p15:clr>
            <a:srgbClr val="FBAE40"/>
          </p15:clr>
        </p15:guide>
        <p15:guide id="5" pos="1944">
          <p15:clr>
            <a:srgbClr val="FBAE40"/>
          </p15:clr>
        </p15:guide>
        <p15:guide id="6" pos="4008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440">
          <p15:clr>
            <a:srgbClr val="FBAE40"/>
          </p15:clr>
        </p15:guide>
        <p15:guide id="9" orient="horz" pos="552">
          <p15:clr>
            <a:srgbClr val="FBAE40"/>
          </p15:clr>
        </p15:guide>
        <p15:guide id="10" pos="5352">
          <p15:clr>
            <a:srgbClr val="FBAE40"/>
          </p15:clr>
        </p15:guide>
        <p15:guide id="11" pos="3648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B6987D-0137-DE42-B76B-FF621E808D9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309904" y="411479"/>
            <a:ext cx="5486400" cy="32918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6000" b="1" i="0" spc="100" baseline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C26C18C3-ED25-DD4B-BA72-24932D54DE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1" y="758752"/>
            <a:ext cx="6099248" cy="6099248"/>
            <a:chOff x="0" y="12289"/>
            <a:chExt cx="3550" cy="3551"/>
          </a:xfrm>
        </p:grpSpPr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C07CC263-2515-F147-8CC5-F8E9FF9FA8E4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43B40037-7481-524B-8685-404D965690F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7B759713-8408-EE47-9394-3DA6F5E4B624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A69706A2-3726-FE4E-B923-E75D485978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6309360" y="3950208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Text Placeholder 29">
            <a:extLst>
              <a:ext uri="{FF2B5EF4-FFF2-40B4-BE49-F238E27FC236}">
                <a16:creationId xmlns:a16="http://schemas.microsoft.com/office/drawing/2014/main" id="{276A9CD7-E675-3048-86D3-3546A2F6B45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309905" y="4549552"/>
            <a:ext cx="5486400" cy="1645920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2400" b="1" i="0">
                <a:solidFill>
                  <a:schemeClr val="tx2">
                    <a:lumMod val="75000"/>
                  </a:schemeClr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20271085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wo Content 2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C97D5AF2-684A-4A8D-3D82-B57D7AC446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 rot="10800000">
            <a:off x="8870040" y="0"/>
            <a:ext cx="3325208" cy="3325208"/>
            <a:chOff x="0" y="12289"/>
            <a:chExt cx="3550" cy="3551"/>
          </a:xfrm>
        </p:grpSpPr>
        <p:sp>
          <p:nvSpPr>
            <p:cNvPr id="12" name="Freeform 4">
              <a:extLst>
                <a:ext uri="{FF2B5EF4-FFF2-40B4-BE49-F238E27FC236}">
                  <a16:creationId xmlns:a16="http://schemas.microsoft.com/office/drawing/2014/main" id="{8CF5F650-F8F0-F4FE-44DA-1F14ADE428B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3" name="Freeform 5">
              <a:extLst>
                <a:ext uri="{FF2B5EF4-FFF2-40B4-BE49-F238E27FC236}">
                  <a16:creationId xmlns:a16="http://schemas.microsoft.com/office/drawing/2014/main" id="{18870924-E47D-404F-59B5-BD1C58F7B04C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4" name="Freeform 7">
              <a:extLst>
                <a:ext uri="{FF2B5EF4-FFF2-40B4-BE49-F238E27FC236}">
                  <a16:creationId xmlns:a16="http://schemas.microsoft.com/office/drawing/2014/main" id="{80806A65-E4FC-2F52-65B3-CC181E620C29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16" name="Title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4360" y="278129"/>
            <a:ext cx="9778365" cy="1494596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 b="1" i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sp>
        <p:nvSpPr>
          <p:cNvPr id="2" name="Content Placeholder 5">
            <a:extLst>
              <a:ext uri="{FF2B5EF4-FFF2-40B4-BE49-F238E27FC236}">
                <a16:creationId xmlns:a16="http://schemas.microsoft.com/office/drawing/2014/main" id="{F14DA3C5-63E4-BAFB-1D68-47F71EEEE53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594360" y="2676525"/>
            <a:ext cx="4490827" cy="3597470"/>
          </a:xfrm>
        </p:spPr>
        <p:txBody>
          <a:bodyPr lIns="0" tIns="45720" rIns="0" bIns="0">
            <a:normAutofit/>
          </a:bodyPr>
          <a:lstStyle>
            <a:lvl1pPr marL="0" indent="0">
              <a:spcBef>
                <a:spcPts val="1800"/>
              </a:spcBef>
              <a:buFont typeface="Arial" panose="020B0604020202020204" pitchFamily="34" charset="0"/>
              <a:buNone/>
              <a:defRPr sz="2000"/>
            </a:lvl1pPr>
            <a:lvl2pPr marL="283464" indent="-283464">
              <a:spcBef>
                <a:spcPts val="1800"/>
              </a:spcBef>
              <a:defRPr sz="2000"/>
            </a:lvl2pPr>
            <a:lvl3pPr marL="594360" indent="-283464">
              <a:spcBef>
                <a:spcPts val="1800"/>
              </a:spcBef>
              <a:defRPr sz="2000"/>
            </a:lvl3pPr>
            <a:lvl4pPr marL="822960" indent="-283464">
              <a:spcBef>
                <a:spcPts val="1800"/>
              </a:spcBef>
              <a:defRPr sz="2000"/>
            </a:lvl4pPr>
            <a:lvl5pPr marL="1005840" indent="-283464">
              <a:spcBef>
                <a:spcPts val="1800"/>
              </a:spcBef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Content Placeholder 5">
            <a:extLst>
              <a:ext uri="{FF2B5EF4-FFF2-40B4-BE49-F238E27FC236}">
                <a16:creationId xmlns:a16="http://schemas.microsoft.com/office/drawing/2014/main" id="{BD11386D-847E-8CF5-E56A-42E80A65A089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5881898" y="2676525"/>
            <a:ext cx="4490827" cy="3597470"/>
          </a:xfrm>
        </p:spPr>
        <p:txBody>
          <a:bodyPr lIns="0" tIns="45720" rIns="0" bIns="0">
            <a:normAutofit/>
          </a:bodyPr>
          <a:lstStyle>
            <a:lvl1pPr marL="0" indent="0">
              <a:spcBef>
                <a:spcPts val="1800"/>
              </a:spcBef>
              <a:buFont typeface="Arial" panose="020B0604020202020204" pitchFamily="34" charset="0"/>
              <a:buNone/>
              <a:defRPr sz="2000"/>
            </a:lvl1pPr>
            <a:lvl2pPr marL="283464" indent="-283464">
              <a:spcBef>
                <a:spcPts val="1800"/>
              </a:spcBef>
              <a:defRPr sz="2000"/>
            </a:lvl2pPr>
            <a:lvl3pPr marL="548640" indent="-283464">
              <a:spcBef>
                <a:spcPts val="1800"/>
              </a:spcBef>
              <a:defRPr sz="2000"/>
            </a:lvl3pPr>
            <a:lvl4pPr marL="822960" indent="-283464">
              <a:spcBef>
                <a:spcPts val="1800"/>
              </a:spcBef>
              <a:defRPr sz="2000"/>
            </a:lvl4pPr>
            <a:lvl5pPr marL="1005840" indent="-283464">
              <a:spcBef>
                <a:spcPts val="1800"/>
              </a:spcBef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5D79B4B-A9BD-581F-536E-DE7CF728F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C5EA2E64-5690-A56B-7051-476EC7BADA5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E66081BA-9135-73B1-DCE5-77FD12431F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2148840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105695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42E558A9-6DD6-E21D-3A8F-6707E1DD1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6362700" y="0"/>
            <a:ext cx="5829298" cy="3235602"/>
            <a:chOff x="5612972" y="1"/>
            <a:chExt cx="6615961" cy="3672246"/>
          </a:xfrm>
        </p:grpSpPr>
        <p:sp>
          <p:nvSpPr>
            <p:cNvPr id="12" name="AutoShape 24">
              <a:extLst>
                <a:ext uri="{FF2B5EF4-FFF2-40B4-BE49-F238E27FC236}">
                  <a16:creationId xmlns:a16="http://schemas.microsoft.com/office/drawing/2014/main" id="{3FC994E4-318C-1E66-B4E4-8F8FD08E098F}"/>
                </a:ext>
              </a:extLst>
            </p:cNvPr>
            <p:cNvSpPr>
              <a:spLocks/>
            </p:cNvSpPr>
            <p:nvPr/>
          </p:nvSpPr>
          <p:spPr bwMode="auto">
            <a:xfrm>
              <a:off x="5612972" y="1"/>
              <a:ext cx="4408998" cy="3672246"/>
            </a:xfrm>
            <a:custGeom>
              <a:avLst/>
              <a:gdLst>
                <a:gd name="T0" fmla="+- 0 8372 6586"/>
                <a:gd name="T1" fmla="*/ T0 w 3578"/>
                <a:gd name="T2" fmla="*/ 591 h 2980"/>
                <a:gd name="T3" fmla="+- 0 7780 6586"/>
                <a:gd name="T4" fmla="*/ T3 w 3578"/>
                <a:gd name="T5" fmla="*/ 0 h 2980"/>
                <a:gd name="T6" fmla="+- 0 6586 6586"/>
                <a:gd name="T7" fmla="*/ T6 w 3578"/>
                <a:gd name="T8" fmla="*/ 0 h 2980"/>
                <a:gd name="T9" fmla="+- 0 7774 6586"/>
                <a:gd name="T10" fmla="*/ T9 w 3578"/>
                <a:gd name="T11" fmla="*/ 1188 h 2980"/>
                <a:gd name="T12" fmla="+- 0 8372 6586"/>
                <a:gd name="T13" fmla="*/ T12 w 3578"/>
                <a:gd name="T14" fmla="*/ 591 h 2980"/>
                <a:gd name="T15" fmla="+- 0 10163 6586"/>
                <a:gd name="T16" fmla="*/ T15 w 3578"/>
                <a:gd name="T17" fmla="*/ 2383 h 2980"/>
                <a:gd name="T18" fmla="+- 0 9566 6586"/>
                <a:gd name="T19" fmla="*/ T18 w 3578"/>
                <a:gd name="T20" fmla="*/ 1786 h 2980"/>
                <a:gd name="T21" fmla="+- 0 8969 6586"/>
                <a:gd name="T22" fmla="*/ T21 w 3578"/>
                <a:gd name="T23" fmla="*/ 2383 h 2980"/>
                <a:gd name="T24" fmla="+- 0 9566 6586"/>
                <a:gd name="T25" fmla="*/ T24 w 3578"/>
                <a:gd name="T26" fmla="*/ 2980 h 2980"/>
                <a:gd name="T27" fmla="+- 0 10163 6586"/>
                <a:gd name="T28" fmla="*/ T27 w 3578"/>
                <a:gd name="T29" fmla="*/ 2383 h 2980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  <a:cxn ang="0">
                  <a:pos x="T13" y="T14"/>
                </a:cxn>
                <a:cxn ang="0">
                  <a:pos x="T16" y="T17"/>
                </a:cxn>
                <a:cxn ang="0">
                  <a:pos x="T19" y="T20"/>
                </a:cxn>
                <a:cxn ang="0">
                  <a:pos x="T22" y="T23"/>
                </a:cxn>
                <a:cxn ang="0">
                  <a:pos x="T25" y="T26"/>
                </a:cxn>
                <a:cxn ang="0">
                  <a:pos x="T28" y="T29"/>
                </a:cxn>
              </a:cxnLst>
              <a:rect l="0" t="0" r="r" b="b"/>
              <a:pathLst>
                <a:path w="3578" h="2980">
                  <a:moveTo>
                    <a:pt x="1786" y="591"/>
                  </a:moveTo>
                  <a:lnTo>
                    <a:pt x="1194" y="0"/>
                  </a:lnTo>
                  <a:lnTo>
                    <a:pt x="0" y="0"/>
                  </a:lnTo>
                  <a:lnTo>
                    <a:pt x="1188" y="1188"/>
                  </a:lnTo>
                  <a:lnTo>
                    <a:pt x="1786" y="591"/>
                  </a:lnTo>
                  <a:moveTo>
                    <a:pt x="3577" y="2383"/>
                  </a:moveTo>
                  <a:lnTo>
                    <a:pt x="2980" y="1786"/>
                  </a:lnTo>
                  <a:lnTo>
                    <a:pt x="2383" y="2383"/>
                  </a:lnTo>
                  <a:lnTo>
                    <a:pt x="2980" y="2980"/>
                  </a:lnTo>
                  <a:lnTo>
                    <a:pt x="3577" y="2383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17C00E6B-F625-6D6C-8364-9DD9F3C3628F}"/>
                </a:ext>
              </a:extLst>
            </p:cNvPr>
            <p:cNvSpPr>
              <a:spLocks/>
            </p:cNvSpPr>
            <p:nvPr/>
          </p:nvSpPr>
          <p:spPr bwMode="auto">
            <a:xfrm>
              <a:off x="6341233" y="1463970"/>
              <a:ext cx="2208196" cy="2208277"/>
            </a:xfrm>
            <a:custGeom>
              <a:avLst/>
              <a:gdLst>
                <a:gd name="T0" fmla="+- 0 7774 7177"/>
                <a:gd name="T1" fmla="*/ T0 w 1792"/>
                <a:gd name="T2" fmla="+- 0 1188 1188"/>
                <a:gd name="T3" fmla="*/ 1188 h 1792"/>
                <a:gd name="T4" fmla="+- 0 7177 7177"/>
                <a:gd name="T5" fmla="*/ T4 w 1792"/>
                <a:gd name="T6" fmla="+- 0 1786 1188"/>
                <a:gd name="T7" fmla="*/ 1786 h 1792"/>
                <a:gd name="T8" fmla="+- 0 8372 7177"/>
                <a:gd name="T9" fmla="*/ T8 w 1792"/>
                <a:gd name="T10" fmla="+- 0 2980 1188"/>
                <a:gd name="T11" fmla="*/ 2980 h 1792"/>
                <a:gd name="T12" fmla="+- 0 8969 7177"/>
                <a:gd name="T13" fmla="*/ T12 w 1792"/>
                <a:gd name="T14" fmla="+- 0 2383 1188"/>
                <a:gd name="T15" fmla="*/ 2383 h 1792"/>
                <a:gd name="T16" fmla="+- 0 7774 7177"/>
                <a:gd name="T17" fmla="*/ T16 w 1792"/>
                <a:gd name="T18" fmla="+- 0 1188 1188"/>
                <a:gd name="T19" fmla="*/ 1188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7" y="0"/>
                  </a:moveTo>
                  <a:lnTo>
                    <a:pt x="0" y="598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7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4" name="Freeform 8">
              <a:extLst>
                <a:ext uri="{FF2B5EF4-FFF2-40B4-BE49-F238E27FC236}">
                  <a16:creationId xmlns:a16="http://schemas.microsoft.com/office/drawing/2014/main" id="{C6197B87-4F65-7981-9463-84830CD3687F}"/>
                </a:ext>
              </a:extLst>
            </p:cNvPr>
            <p:cNvSpPr>
              <a:spLocks/>
            </p:cNvSpPr>
            <p:nvPr/>
          </p:nvSpPr>
          <p:spPr bwMode="auto">
            <a:xfrm>
              <a:off x="8555590" y="1"/>
              <a:ext cx="1457754" cy="729520"/>
            </a:xfrm>
            <a:custGeom>
              <a:avLst/>
              <a:gdLst>
                <a:gd name="T0" fmla="+- 0 10158 8975"/>
                <a:gd name="T1" fmla="*/ T0 w 1183"/>
                <a:gd name="T2" fmla="*/ 0 h 592"/>
                <a:gd name="T3" fmla="+- 0 8975 8975"/>
                <a:gd name="T4" fmla="*/ T3 w 1183"/>
                <a:gd name="T5" fmla="*/ 0 h 592"/>
                <a:gd name="T6" fmla="+- 0 9566 8975"/>
                <a:gd name="T7" fmla="*/ T6 w 1183"/>
                <a:gd name="T8" fmla="*/ 591 h 592"/>
                <a:gd name="T9" fmla="+- 0 10158 8975"/>
                <a:gd name="T10" fmla="*/ T9 w 1183"/>
                <a:gd name="T11" fmla="*/ 0 h 592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</a:cxnLst>
              <a:rect l="0" t="0" r="r" b="b"/>
              <a:pathLst>
                <a:path w="1183" h="592">
                  <a:moveTo>
                    <a:pt x="1183" y="0"/>
                  </a:moveTo>
                  <a:lnTo>
                    <a:pt x="0" y="0"/>
                  </a:lnTo>
                  <a:lnTo>
                    <a:pt x="591" y="591"/>
                  </a:lnTo>
                  <a:lnTo>
                    <a:pt x="1183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8" name="Freeform 9">
              <a:extLst>
                <a:ext uri="{FF2B5EF4-FFF2-40B4-BE49-F238E27FC236}">
                  <a16:creationId xmlns:a16="http://schemas.microsoft.com/office/drawing/2014/main" id="{86AA517C-7217-D864-B7E7-40984A2880DB}"/>
                </a:ext>
              </a:extLst>
            </p:cNvPr>
            <p:cNvSpPr>
              <a:spLocks/>
            </p:cNvSpPr>
            <p:nvPr/>
          </p:nvSpPr>
          <p:spPr bwMode="auto">
            <a:xfrm>
              <a:off x="7076887" y="728289"/>
              <a:ext cx="2208196" cy="2208277"/>
            </a:xfrm>
            <a:custGeom>
              <a:avLst/>
              <a:gdLst>
                <a:gd name="T0" fmla="+- 0 8372 7774"/>
                <a:gd name="T1" fmla="*/ T0 w 1792"/>
                <a:gd name="T2" fmla="+- 0 591 591"/>
                <a:gd name="T3" fmla="*/ 591 h 1792"/>
                <a:gd name="T4" fmla="+- 0 7774 7774"/>
                <a:gd name="T5" fmla="*/ T4 w 1792"/>
                <a:gd name="T6" fmla="+- 0 1188 591"/>
                <a:gd name="T7" fmla="*/ 1188 h 1792"/>
                <a:gd name="T8" fmla="+- 0 8969 7774"/>
                <a:gd name="T9" fmla="*/ T8 w 1792"/>
                <a:gd name="T10" fmla="+- 0 2383 591"/>
                <a:gd name="T11" fmla="*/ 2383 h 1792"/>
                <a:gd name="T12" fmla="+- 0 9566 7774"/>
                <a:gd name="T13" fmla="*/ T12 w 1792"/>
                <a:gd name="T14" fmla="+- 0 1786 591"/>
                <a:gd name="T15" fmla="*/ 1786 h 1792"/>
                <a:gd name="T16" fmla="+- 0 8372 7774"/>
                <a:gd name="T17" fmla="*/ T16 w 1792"/>
                <a:gd name="T18" fmla="+- 0 591 591"/>
                <a:gd name="T19" fmla="*/ 591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8" y="0"/>
                  </a:moveTo>
                  <a:lnTo>
                    <a:pt x="0" y="597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8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9" name="Freeform 10">
              <a:extLst>
                <a:ext uri="{FF2B5EF4-FFF2-40B4-BE49-F238E27FC236}">
                  <a16:creationId xmlns:a16="http://schemas.microsoft.com/office/drawing/2014/main" id="{524013C6-491C-CAA2-5BD6-7C73596711CC}"/>
                </a:ext>
              </a:extLst>
            </p:cNvPr>
            <p:cNvSpPr>
              <a:spLocks/>
            </p:cNvSpPr>
            <p:nvPr/>
          </p:nvSpPr>
          <p:spPr bwMode="auto">
            <a:xfrm>
              <a:off x="9285083" y="728289"/>
              <a:ext cx="2943850" cy="2943958"/>
            </a:xfrm>
            <a:custGeom>
              <a:avLst/>
              <a:gdLst>
                <a:gd name="T0" fmla="+- 0 11955 9566"/>
                <a:gd name="T1" fmla="*/ T0 w 2389"/>
                <a:gd name="T2" fmla="+- 0 1786 591"/>
                <a:gd name="T3" fmla="*/ 1786 h 2389"/>
                <a:gd name="T4" fmla="+- 0 10760 9566"/>
                <a:gd name="T5" fmla="*/ T4 w 2389"/>
                <a:gd name="T6" fmla="+- 0 591 591"/>
                <a:gd name="T7" fmla="*/ 591 h 2389"/>
                <a:gd name="T8" fmla="+- 0 9566 9566"/>
                <a:gd name="T9" fmla="*/ T8 w 2389"/>
                <a:gd name="T10" fmla="+- 0 1786 591"/>
                <a:gd name="T11" fmla="*/ 1786 h 2389"/>
                <a:gd name="T12" fmla="+- 0 10760 9566"/>
                <a:gd name="T13" fmla="*/ T12 w 2389"/>
                <a:gd name="T14" fmla="+- 0 2980 591"/>
                <a:gd name="T15" fmla="*/ 2980 h 2389"/>
                <a:gd name="T16" fmla="+- 0 11955 9566"/>
                <a:gd name="T17" fmla="*/ T16 w 2389"/>
                <a:gd name="T18" fmla="+- 0 1786 591"/>
                <a:gd name="T19" fmla="*/ 1786 h 2389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2389" h="2389">
                  <a:moveTo>
                    <a:pt x="2389" y="1195"/>
                  </a:moveTo>
                  <a:lnTo>
                    <a:pt x="1194" y="0"/>
                  </a:lnTo>
                  <a:lnTo>
                    <a:pt x="0" y="1195"/>
                  </a:lnTo>
                  <a:lnTo>
                    <a:pt x="1194" y="2389"/>
                  </a:lnTo>
                  <a:lnTo>
                    <a:pt x="2389" y="1195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16" name="Title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318885" y="3499667"/>
            <a:ext cx="4939666" cy="2542810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 b="1" i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E66081BA-9135-73B1-DCE5-77FD12431F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6347460" y="6313170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Content Placeholder 5">
            <a:extLst>
              <a:ext uri="{FF2B5EF4-FFF2-40B4-BE49-F238E27FC236}">
                <a16:creationId xmlns:a16="http://schemas.microsoft.com/office/drawing/2014/main" id="{8007FA9C-C4D5-89EC-C457-5F329A338E1E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603885" y="457201"/>
            <a:ext cx="5198269" cy="2305050"/>
          </a:xfrm>
        </p:spPr>
        <p:txBody>
          <a:bodyPr lIns="0" tIns="274320">
            <a:normAutofit/>
          </a:bodyPr>
          <a:lstStyle>
            <a:lvl1pPr marL="457200" indent="-457200">
              <a:spcBef>
                <a:spcPts val="1800"/>
              </a:spcBef>
              <a:buFont typeface="+mj-lt"/>
              <a:buAutoNum type="arabicPeriod"/>
              <a:defRPr sz="2000"/>
            </a:lvl1pPr>
            <a:lvl2pPr marL="914400" indent="-457200">
              <a:spcBef>
                <a:spcPts val="1800"/>
              </a:spcBef>
              <a:buFont typeface="+mj-lt"/>
              <a:buAutoNum type="alphaLcPeriod"/>
              <a:defRPr sz="2000"/>
            </a:lvl2pPr>
            <a:lvl3pPr marL="1371600" indent="-457200">
              <a:spcBef>
                <a:spcPts val="1800"/>
              </a:spcBef>
              <a:buFont typeface="+mj-lt"/>
              <a:buAutoNum type="arabicParenR"/>
              <a:defRPr sz="2000"/>
            </a:lvl3pPr>
            <a:lvl4pPr marL="1371600" indent="0">
              <a:spcBef>
                <a:spcPts val="1800"/>
              </a:spcBef>
              <a:buFont typeface="+mj-lt"/>
              <a:buNone/>
              <a:defRPr sz="2000"/>
            </a:lvl4pPr>
            <a:lvl5pPr marL="2286000" indent="-457200">
              <a:spcBef>
                <a:spcPts val="1800"/>
              </a:spcBef>
              <a:buFont typeface="+mj-lt"/>
              <a:buAutoNum type="arabicPeriod"/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endParaRPr lang="en-US" dirty="0"/>
          </a:p>
        </p:txBody>
      </p:sp>
      <p:sp>
        <p:nvSpPr>
          <p:cNvPr id="2" name="Content Placeholder 5">
            <a:extLst>
              <a:ext uri="{FF2B5EF4-FFF2-40B4-BE49-F238E27FC236}">
                <a16:creationId xmlns:a16="http://schemas.microsoft.com/office/drawing/2014/main" id="{3AC171DA-232D-44C1-6B93-40BACB298F4B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594360" y="2810595"/>
            <a:ext cx="5198269" cy="3319513"/>
          </a:xfrm>
        </p:spPr>
        <p:txBody>
          <a:bodyPr lIns="0" tIns="45720" rIns="0" bIns="0">
            <a:normAutofit/>
          </a:bodyPr>
          <a:lstStyle>
            <a:lvl1pPr marL="0" indent="0">
              <a:spcBef>
                <a:spcPts val="1800"/>
              </a:spcBef>
              <a:buFont typeface="Arial" panose="020B0604020202020204" pitchFamily="34" charset="0"/>
              <a:buNone/>
              <a:defRPr sz="2000"/>
            </a:lvl1pPr>
            <a:lvl2pPr marL="283464" indent="-283464">
              <a:spcBef>
                <a:spcPts val="1800"/>
              </a:spcBef>
              <a:defRPr sz="2000"/>
            </a:lvl2pPr>
            <a:lvl3pPr marL="548640" indent="-283464">
              <a:spcBef>
                <a:spcPts val="1800"/>
              </a:spcBef>
              <a:defRPr sz="2000"/>
            </a:lvl3pPr>
            <a:lvl4pPr marL="822960" indent="-283464">
              <a:spcBef>
                <a:spcPts val="1800"/>
              </a:spcBef>
              <a:defRPr sz="2000"/>
            </a:lvl4pPr>
            <a:lvl5pPr marL="1005840" indent="-283464">
              <a:spcBef>
                <a:spcPts val="1800"/>
              </a:spcBef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5D79B4B-A9BD-581F-536E-DE7CF728F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C5EA2E64-5690-A56B-7051-476EC7BADA5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546068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Content and Pictur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5310" y="278129"/>
            <a:ext cx="5063490" cy="2354026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 b="1" i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sp>
        <p:nvSpPr>
          <p:cNvPr id="3" name="Content Placeholder 5">
            <a:extLst>
              <a:ext uri="{FF2B5EF4-FFF2-40B4-BE49-F238E27FC236}">
                <a16:creationId xmlns:a16="http://schemas.microsoft.com/office/drawing/2014/main" id="{1EF4505D-6803-3813-7738-049963427819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594360" y="3279579"/>
            <a:ext cx="5044440" cy="2994415"/>
          </a:xfrm>
        </p:spPr>
        <p:txBody>
          <a:bodyPr lIns="0" tIns="228600" rIns="0" bIns="0">
            <a:normAutofit/>
          </a:bodyPr>
          <a:lstStyle>
            <a:lvl1pPr marL="0" indent="0">
              <a:spcBef>
                <a:spcPts val="1800"/>
              </a:spcBef>
              <a:buFont typeface="Arial" panose="020B0604020202020204" pitchFamily="34" charset="0"/>
              <a:buNone/>
              <a:defRPr sz="2000"/>
            </a:lvl1pPr>
            <a:lvl2pPr indent="-283464">
              <a:spcBef>
                <a:spcPts val="1800"/>
              </a:spcBef>
              <a:defRPr sz="2000"/>
            </a:lvl2pPr>
            <a:lvl3pPr indent="-283464">
              <a:spcBef>
                <a:spcPts val="1800"/>
              </a:spcBef>
              <a:defRPr sz="2000"/>
            </a:lvl3pPr>
            <a:lvl4pPr indent="-283464">
              <a:spcBef>
                <a:spcPts val="1800"/>
              </a:spcBef>
              <a:defRPr sz="2000"/>
            </a:lvl4pPr>
            <a:lvl5pPr indent="-283464">
              <a:spcBef>
                <a:spcPts val="1800"/>
              </a:spcBef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E66081BA-9135-73B1-DCE5-77FD12431F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2997459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4658637A-5D36-6127-19BC-C203E23FA49F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096000" y="0"/>
            <a:ext cx="6118225" cy="68580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5D79B4B-A9BD-581F-536E-DE7CF728F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C5EA2E64-5690-A56B-7051-476EC7BADA5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2931976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ED84C6-50E6-6C43-8031-AFF6268E0C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94360" y="1825625"/>
            <a:ext cx="1038225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Title Placeholder 11">
            <a:extLst>
              <a:ext uri="{FF2B5EF4-FFF2-40B4-BE49-F238E27FC236}">
                <a16:creationId xmlns:a16="http://schemas.microsoft.com/office/drawing/2014/main" id="{D41FC0AE-253D-D242-9C88-017078F8A2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365125"/>
            <a:ext cx="104013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0" name="Date Placeholder 3">
            <a:extLst>
              <a:ext uri="{FF2B5EF4-FFF2-40B4-BE49-F238E27FC236}">
                <a16:creationId xmlns:a16="http://schemas.microsoft.com/office/drawing/2014/main" id="{EF47083A-6D76-4B4D-87CA-E08E212F78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33648" y="6332220"/>
            <a:ext cx="1313180" cy="247651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100" b="0" i="0">
                <a:solidFill>
                  <a:schemeClr val="bg1"/>
                </a:solidFill>
                <a:latin typeface="+mn-lt"/>
              </a:defRPr>
            </a:lvl1pPr>
          </a:lstStyle>
          <a:p>
            <a:endParaRPr lang="en-US" dirty="0">
              <a:latin typeface="+mn-lt"/>
            </a:endParaRPr>
          </a:p>
        </p:txBody>
      </p:sp>
      <p:sp>
        <p:nvSpPr>
          <p:cNvPr id="32" name="Slide Number Placeholder 5">
            <a:extLst>
              <a:ext uri="{FF2B5EF4-FFF2-40B4-BE49-F238E27FC236}">
                <a16:creationId xmlns:a16="http://schemas.microsoft.com/office/drawing/2014/main" id="{C8ADA0DF-3751-9A48-8A21-59F01C782D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94360" y="6332220"/>
            <a:ext cx="523240" cy="247651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100" b="1" i="0">
                <a:solidFill>
                  <a:schemeClr val="bg1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589224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1" r:id="rId1"/>
    <p:sldLayoutId id="2147483698" r:id="rId2"/>
    <p:sldLayoutId id="2147483710" r:id="rId3"/>
    <p:sldLayoutId id="2147483700" r:id="rId4"/>
    <p:sldLayoutId id="2147483701" r:id="rId5"/>
    <p:sldLayoutId id="2147483659" r:id="rId6"/>
    <p:sldLayoutId id="2147483709" r:id="rId7"/>
    <p:sldLayoutId id="2147483708" r:id="rId8"/>
    <p:sldLayoutId id="2147483707" r:id="rId9"/>
    <p:sldLayoutId id="2147483706" r:id="rId10"/>
    <p:sldLayoutId id="2147483705" r:id="rId11"/>
    <p:sldLayoutId id="2147483704" r:id="rId12"/>
    <p:sldLayoutId id="2147483703" r:id="rId13"/>
  </p:sldLayoutIdLst>
  <p:hf sldNum="0" hdr="0" ft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b="1" i="0" kern="1200" spc="100" baseline="0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283464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83464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83464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83464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83464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  <p15:guide id="3" pos="240">
          <p15:clr>
            <a:srgbClr val="547EBF"/>
          </p15:clr>
        </p15:guide>
        <p15:guide id="4" orient="horz" pos="240">
          <p15:clr>
            <a:srgbClr val="547EBF"/>
          </p15:clr>
        </p15:guide>
        <p15:guide id="5" pos="7440">
          <p15:clr>
            <a:srgbClr val="547EBF"/>
          </p15:clr>
        </p15:guide>
        <p15:guide id="6" orient="horz" pos="4080">
          <p15:clr>
            <a:srgbClr val="547EBF"/>
          </p15:clr>
        </p15:guide>
        <p15:guide id="7" pos="600" userDrawn="1">
          <p15:clr>
            <a:srgbClr val="547EBF"/>
          </p15:clr>
        </p15:guide>
        <p15:guide id="8" pos="3720">
          <p15:clr>
            <a:srgbClr val="547EBF"/>
          </p15:clr>
        </p15:guide>
        <p15:guide id="9" pos="2112">
          <p15:clr>
            <a:srgbClr val="547EBF"/>
          </p15:clr>
        </p15:guide>
        <p15:guide id="10" pos="1848">
          <p15:clr>
            <a:srgbClr val="547EBF"/>
          </p15:clr>
        </p15:guide>
        <p15:guide id="11" pos="5568">
          <p15:clr>
            <a:srgbClr val="547EBF"/>
          </p15:clr>
        </p15:guide>
        <p15:guide id="12" pos="5832">
          <p15:clr>
            <a:srgbClr val="547EBF"/>
          </p15:clr>
        </p15:guide>
        <p15:guide id="13" pos="4968">
          <p15:clr>
            <a:srgbClr val="9FCC3B"/>
          </p15:clr>
        </p15:guide>
        <p15:guide id="14" pos="5208">
          <p15:clr>
            <a:srgbClr val="9FCC3B"/>
          </p15:clr>
        </p15:guide>
        <p15:guide id="15" pos="2712">
          <p15:clr>
            <a:srgbClr val="9FCC3B"/>
          </p15:clr>
        </p15:guide>
        <p15:guide id="16" pos="2472">
          <p15:clr>
            <a:srgbClr val="9FCC3B"/>
          </p15:clr>
        </p15:guide>
        <p15:guide id="17" pos="39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B1D9D6-2977-ABCD-FDF8-51AFA5064E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46914" y="411479"/>
            <a:ext cx="9974510" cy="2457556"/>
          </a:xfrm>
        </p:spPr>
        <p:txBody>
          <a:bodyPr/>
          <a:lstStyle/>
          <a:p>
            <a:r>
              <a:rPr lang="en-US" dirty="0"/>
              <a:t>Lower Makefield Township Funding of Capital Projects</a:t>
            </a:r>
          </a:p>
        </p:txBody>
      </p:sp>
    </p:spTree>
    <p:extLst>
      <p:ext uri="{BB962C8B-B14F-4D97-AF65-F5344CB8AC3E}">
        <p14:creationId xmlns:p14="http://schemas.microsoft.com/office/powerpoint/2010/main" val="33903042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10C1B7-6E4E-3DEE-50C0-1CA3B14303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94360" y="411479"/>
            <a:ext cx="8146968" cy="3291840"/>
          </a:xfrm>
        </p:spPr>
        <p:txBody>
          <a:bodyPr/>
          <a:lstStyle/>
          <a:p>
            <a:pPr algn="ctr"/>
            <a:r>
              <a:rPr lang="en-US" dirty="0"/>
              <a:t>Questions 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E734F0-2DDD-AF70-F13D-F9E4C192941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94360" y="4549552"/>
            <a:ext cx="5486400" cy="1645920"/>
          </a:xfrm>
        </p:spPr>
        <p:txBody>
          <a:bodyPr/>
          <a:lstStyle/>
          <a:p>
            <a:r>
              <a:rPr lang="en-US" dirty="0"/>
              <a:t>Barry P. Luber</a:t>
            </a:r>
          </a:p>
          <a:p>
            <a:r>
              <a:rPr lang="en-US" dirty="0"/>
              <a:t>Chief </a:t>
            </a:r>
            <a:r>
              <a:rPr lang="en-US"/>
              <a:t>Financial Officer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11324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30BF65-C84B-45C3-72CA-AFDA688511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189572"/>
            <a:ext cx="6787747" cy="1593507"/>
          </a:xfrm>
        </p:spPr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8EBC2C-6DD7-5003-38EB-40753046FE8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93725" y="2281238"/>
            <a:ext cx="6788150" cy="3709987"/>
          </a:xfrm>
        </p:spPr>
        <p:txBody>
          <a:bodyPr tIns="457200"/>
          <a:lstStyle/>
          <a:p>
            <a:r>
              <a:rPr lang="en-US" dirty="0"/>
              <a:t>Current Debt Schedule</a:t>
            </a:r>
          </a:p>
          <a:p>
            <a:r>
              <a:rPr lang="en-US" dirty="0"/>
              <a:t>Need for Capital Improvements/6-year CIP</a:t>
            </a:r>
          </a:p>
          <a:p>
            <a:r>
              <a:rPr lang="en-US" dirty="0"/>
              <a:t>Capital Project Funding – 2025</a:t>
            </a:r>
          </a:p>
          <a:p>
            <a:r>
              <a:rPr lang="en-US" dirty="0"/>
              <a:t>Capital Project Funding – 2026 – 2029 &amp; beyond</a:t>
            </a:r>
          </a:p>
          <a:p>
            <a:r>
              <a:rPr lang="en-US" dirty="0"/>
              <a:t>Open Space Acquisition Funding</a:t>
            </a:r>
          </a:p>
          <a:p>
            <a:r>
              <a:rPr lang="en-US" dirty="0"/>
              <a:t>Other Considerations</a:t>
            </a:r>
          </a:p>
        </p:txBody>
      </p:sp>
    </p:spTree>
    <p:extLst>
      <p:ext uri="{BB962C8B-B14F-4D97-AF65-F5344CB8AC3E}">
        <p14:creationId xmlns:p14="http://schemas.microsoft.com/office/powerpoint/2010/main" val="33466857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8FDA13-E3BD-2819-53CC-E449D75311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189573"/>
            <a:ext cx="6787747" cy="650182"/>
          </a:xfrm>
        </p:spPr>
        <p:txBody>
          <a:bodyPr/>
          <a:lstStyle/>
          <a:p>
            <a:pPr algn="ctr"/>
            <a:r>
              <a:rPr lang="en-US" dirty="0"/>
              <a:t>Current Debt Schedule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27AC5CCD-548C-AC11-F4B1-2D5E8578534B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>
          <a:blip r:embed="rId2"/>
          <a:stretch>
            <a:fillRect/>
          </a:stretch>
        </p:blipFill>
        <p:spPr>
          <a:xfrm>
            <a:off x="1540282" y="1048624"/>
            <a:ext cx="9111436" cy="56198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27014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EC17F0-0912-B1EF-0357-F7DD47A764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3465" y="189572"/>
            <a:ext cx="8297967" cy="1271759"/>
          </a:xfrm>
        </p:spPr>
        <p:txBody>
          <a:bodyPr/>
          <a:lstStyle/>
          <a:p>
            <a:r>
              <a:rPr lang="en-US" sz="4000" dirty="0"/>
              <a:t>Need for Capital Improvements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28F62F-184A-9D88-4142-38E0DB52453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273465" y="2256751"/>
            <a:ext cx="7746410" cy="4211161"/>
          </a:xfrm>
        </p:spPr>
        <p:txBody>
          <a:bodyPr>
            <a:normAutofit/>
          </a:bodyPr>
          <a:lstStyle/>
          <a:p>
            <a:r>
              <a:rPr lang="en-US" dirty="0"/>
              <a:t>Older Facilities (Twp. Bldg., park facilities, pools, golf course, DPW bldg.)</a:t>
            </a:r>
          </a:p>
          <a:p>
            <a:r>
              <a:rPr lang="en-US" dirty="0"/>
              <a:t>Township-Owned Properties (Snipes Tract, 5-Mile Woods, Patterson Farm)</a:t>
            </a:r>
          </a:p>
          <a:p>
            <a:r>
              <a:rPr lang="en-US" dirty="0"/>
              <a:t>Stormwater Issues/Mandates</a:t>
            </a:r>
          </a:p>
          <a:p>
            <a:r>
              <a:rPr lang="en-US" dirty="0"/>
              <a:t>Public Safety (Police and Fire)</a:t>
            </a:r>
          </a:p>
          <a:p>
            <a:r>
              <a:rPr lang="en-US" dirty="0"/>
              <a:t>Transportation System (Aging roads, parking lots, bike path network, traffic signals, intersection improvements, related ADA compliance, bridges)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72099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BDFF73-102D-DABC-F448-EDB40E114C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3282" y="189572"/>
            <a:ext cx="7138826" cy="1593507"/>
          </a:xfrm>
        </p:spPr>
        <p:txBody>
          <a:bodyPr/>
          <a:lstStyle/>
          <a:p>
            <a:pPr algn="ctr"/>
            <a:r>
              <a:rPr lang="en-US" dirty="0"/>
              <a:t>Capital Projects funding-  2025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1AF814-C30F-8447-39D2-117789003680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76170" y="2072081"/>
            <a:ext cx="11492916" cy="459634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u="sng" dirty="0"/>
          </a:p>
          <a:p>
            <a:pPr marL="0" indent="0">
              <a:buNone/>
            </a:pPr>
            <a:r>
              <a:rPr lang="en-US" u="sng" dirty="0"/>
              <a:t>2025</a:t>
            </a:r>
          </a:p>
          <a:p>
            <a:r>
              <a:rPr lang="en-US" dirty="0"/>
              <a:t>Sewer Trust Fund Balance (as of 4/30/2024) = $22.9 million</a:t>
            </a:r>
          </a:p>
          <a:p>
            <a:r>
              <a:rPr lang="en-US" dirty="0"/>
              <a:t>Projected Trust Fund Balance at 12/31/2024 = $24 million (assumes 5% ROI)</a:t>
            </a:r>
          </a:p>
          <a:p>
            <a:r>
              <a:rPr lang="en-US" dirty="0"/>
              <a:t>Fund 2025 Capital Projects with $3 Million from Sewer Trust (one-time draw)</a:t>
            </a:r>
          </a:p>
          <a:p>
            <a:r>
              <a:rPr lang="en-US" dirty="0"/>
              <a:t>Remaining Sewer Trust Principal preserved (annual earnings becomes revenue source for General Fund to support ongoing operating expenses)</a:t>
            </a:r>
          </a:p>
        </p:txBody>
      </p:sp>
    </p:spTree>
    <p:extLst>
      <p:ext uri="{BB962C8B-B14F-4D97-AF65-F5344CB8AC3E}">
        <p14:creationId xmlns:p14="http://schemas.microsoft.com/office/powerpoint/2010/main" val="6671763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523778-A3D8-4869-9C1F-072D544B2D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4283" y="189573"/>
            <a:ext cx="7801761" cy="875830"/>
          </a:xfrm>
        </p:spPr>
        <p:txBody>
          <a:bodyPr/>
          <a:lstStyle/>
          <a:p>
            <a:pPr algn="ctr"/>
            <a:r>
              <a:rPr lang="en-US" sz="4000" dirty="0"/>
              <a:t>Capital Projects Funding 2025-2026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722C69-3778-1FAF-64D8-EA0A019BDAA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258799" y="2101442"/>
            <a:ext cx="9858324" cy="475655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u="sng" dirty="0"/>
              <a:t>Source of Capital Funding  - 2026 - 2029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     750,000 Annual Debt comes off books (2025-2026)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     Reallocation of $8 million from Sewer Operating to Capital Projects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     Issue approximately $10 million in debt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    Results in approximately $4.5  Million available annually + awarded grants for       capital projects </a:t>
            </a:r>
          </a:p>
          <a:p>
            <a:pPr marL="0" indent="0">
              <a:buNone/>
            </a:pPr>
            <a:endParaRPr lang="en-US" sz="800" dirty="0"/>
          </a:p>
          <a:p>
            <a:pPr marL="0" indent="0">
              <a:buNone/>
            </a:pPr>
            <a:r>
              <a:rPr lang="en-US" u="sng" dirty="0"/>
              <a:t>Source of Capital Funding – 2030 and beyond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Explore increasing Debt Service Millage for additional borrowing needs – current millage = 2.63 mills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           1 additional mill would generate revenue to cover approximately $7.3 million in borrowing   </a:t>
            </a:r>
          </a:p>
          <a:p>
            <a:pPr marL="0" indent="0">
              <a:buNone/>
            </a:pPr>
            <a:endParaRPr lang="en-US" b="0" dirty="0"/>
          </a:p>
          <a:p>
            <a:pPr marL="0" indent="0">
              <a:buNone/>
            </a:pPr>
            <a:endParaRPr lang="en-US" b="0" dirty="0"/>
          </a:p>
          <a:p>
            <a:pPr marL="0" indent="0">
              <a:buNone/>
            </a:pPr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26057326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F09D4F-51B3-7516-2182-17AC7AE0F5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169" y="198408"/>
            <a:ext cx="11390991" cy="1076719"/>
          </a:xfrm>
        </p:spPr>
        <p:txBody>
          <a:bodyPr/>
          <a:lstStyle/>
          <a:p>
            <a:r>
              <a:rPr lang="en-US" dirty="0"/>
              <a:t> </a:t>
            </a:r>
            <a:r>
              <a:rPr lang="en-US" sz="4000" dirty="0"/>
              <a:t>Open Space Acquisition/Improvement Funding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2FD4CB-7A6A-AA10-E46F-D71F3EB7A2F2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95523" y="2399252"/>
            <a:ext cx="7944470" cy="4260340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/>
              <a:t> </a:t>
            </a:r>
            <a:r>
              <a:rPr lang="en-US" b="1" u="sng" dirty="0"/>
              <a:t>Sources of Funds*</a:t>
            </a:r>
          </a:p>
          <a:p>
            <a:r>
              <a:rPr lang="en-US" dirty="0"/>
              <a:t>Borrowing range - $5 million - $15 million</a:t>
            </a:r>
          </a:p>
          <a:p>
            <a:r>
              <a:rPr lang="en-US" dirty="0"/>
              <a:t> Bond Issue or Bank Note</a:t>
            </a:r>
          </a:p>
          <a:p>
            <a:r>
              <a:rPr lang="en-US" dirty="0"/>
              <a:t>*Additional Real Estate Tax Millage may be necessary</a:t>
            </a:r>
          </a:p>
          <a:p>
            <a:endParaRPr lang="en-US" dirty="0"/>
          </a:p>
          <a:p>
            <a:r>
              <a:rPr lang="en-US" b="1" u="sng" dirty="0"/>
              <a:t>Uses of Funds</a:t>
            </a:r>
          </a:p>
          <a:p>
            <a:r>
              <a:rPr lang="en-US" dirty="0"/>
              <a:t> </a:t>
            </a:r>
            <a:r>
              <a:rPr lang="en-US" b="1" dirty="0"/>
              <a:t>Acquisition</a:t>
            </a:r>
            <a:r>
              <a:rPr lang="en-US" dirty="0"/>
              <a:t> of Open Space</a:t>
            </a:r>
          </a:p>
          <a:p>
            <a:r>
              <a:rPr lang="en-US" dirty="0"/>
              <a:t>Improvement to acquired Open Space</a:t>
            </a:r>
          </a:p>
          <a:p>
            <a:r>
              <a:rPr lang="en-US" dirty="0"/>
              <a:t>Improvement to existing Open Space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58240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CAD8EB-BA20-E422-AA58-A616205E50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102875"/>
            <a:ext cx="10873740" cy="773789"/>
          </a:xfrm>
        </p:spPr>
        <p:txBody>
          <a:bodyPr/>
          <a:lstStyle/>
          <a:p>
            <a:pPr algn="ctr"/>
            <a:r>
              <a:rPr lang="en-US" dirty="0"/>
              <a:t>Open Space Debt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7BC29A-A4DD-0904-309C-06D76615A94F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371600" y="1282700"/>
            <a:ext cx="10096500" cy="4698636"/>
          </a:xfrm>
        </p:spPr>
        <p:txBody>
          <a:bodyPr/>
          <a:lstStyle/>
          <a:p>
            <a:r>
              <a:rPr lang="en-US" sz="3200" dirty="0"/>
              <a:t>$ 5 Million Bond Issue</a:t>
            </a:r>
          </a:p>
          <a:p>
            <a:pPr marL="0" indent="0">
              <a:buNone/>
            </a:pPr>
            <a:endParaRPr lang="en-US" sz="3200" dirty="0"/>
          </a:p>
          <a:p>
            <a:r>
              <a:rPr lang="en-US" sz="3200" dirty="0"/>
              <a:t>Term – 25 Years</a:t>
            </a:r>
          </a:p>
          <a:p>
            <a:r>
              <a:rPr lang="en-US" sz="3200" dirty="0"/>
              <a:t>Annual Average Debt Due - $345,000</a:t>
            </a:r>
          </a:p>
          <a:p>
            <a:r>
              <a:rPr lang="en-US" sz="3200" dirty="0"/>
              <a:t>Real Estate Millage to support Debt = .63 Mills</a:t>
            </a:r>
          </a:p>
          <a:p>
            <a:r>
              <a:rPr lang="en-US" sz="3200" dirty="0"/>
              <a:t>Average Assessed home ($42,341) - cost to taxpayer for increased Open Space millage = $26.68 per year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19459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14B5DA-155B-57A6-87F6-7E16981E5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189573"/>
            <a:ext cx="6787747" cy="909654"/>
          </a:xfrm>
        </p:spPr>
        <p:txBody>
          <a:bodyPr/>
          <a:lstStyle/>
          <a:p>
            <a:pPr algn="ctr"/>
            <a:r>
              <a:rPr lang="en-US" dirty="0"/>
              <a:t>Other Considerations	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64B272-0B59-69C9-22D7-B4D5FCAA4A97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226503" y="2390862"/>
            <a:ext cx="10198782" cy="4277564"/>
          </a:xfrm>
        </p:spPr>
        <p:txBody>
          <a:bodyPr>
            <a:normAutofit fontScale="25000" lnSpcReduction="20000"/>
          </a:bodyPr>
          <a:lstStyle/>
          <a:p>
            <a:r>
              <a:rPr lang="en-US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Long range Plan needed for Open Space and structures on Open Space</a:t>
            </a:r>
          </a:p>
          <a:p>
            <a:r>
              <a:rPr lang="en-US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Database of “useful Life” for all assets and replacement schedule developed:</a:t>
            </a:r>
          </a:p>
          <a:p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sz="64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Roads, Bridges, Intersections, Trails</a:t>
            </a:r>
          </a:p>
          <a:p>
            <a:pPr marL="402336" lvl="1" indent="0">
              <a:buNone/>
            </a:pPr>
            <a:endParaRPr lang="en-US" sz="6400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sz="64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Buildings -Roof, HVAC, FFE, Safety </a:t>
            </a:r>
          </a:p>
          <a:p>
            <a:pPr marL="402336" lvl="1" indent="0">
              <a:buNone/>
            </a:pPr>
            <a:endParaRPr lang="en-US" sz="6400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sz="64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 &amp; R, Golf Course, Pool Assets (Buildings, mechanicals/pools/other equipment) </a:t>
            </a:r>
          </a:p>
          <a:p>
            <a:pPr marL="402336" lvl="1" indent="0">
              <a:buNone/>
            </a:pPr>
            <a:endParaRPr lang="en-US" sz="6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Consideration for Maintenance and Operations Cost - new assets placed in service (</a:t>
            </a:r>
            <a:r>
              <a:rPr lang="en-US" sz="7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ie</a:t>
            </a:r>
            <a:r>
              <a:rPr lang="en-US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vacant house leased or utilized for township programming, new park or pool amenities)</a:t>
            </a:r>
          </a:p>
          <a:p>
            <a:r>
              <a:rPr lang="en-US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Consideration for future borrowing to fund Capital Projects</a:t>
            </a:r>
          </a:p>
          <a:p>
            <a:endParaRPr lang="en-US" dirty="0"/>
          </a:p>
          <a:p>
            <a:pPr marL="402336" lvl="1" indent="0">
              <a:buNone/>
            </a:pP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5429973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">
  <a:themeElements>
    <a:clrScheme name="Swiss">
      <a:dk1>
        <a:srgbClr val="000000"/>
      </a:dk1>
      <a:lt1>
        <a:srgbClr val="FFFFFF"/>
      </a:lt1>
      <a:dk2>
        <a:srgbClr val="E4E4E4"/>
      </a:dk2>
      <a:lt2>
        <a:srgbClr val="7CA655"/>
      </a:lt2>
      <a:accent1>
        <a:srgbClr val="A9D4DB"/>
      </a:accent1>
      <a:accent2>
        <a:srgbClr val="FBE284"/>
      </a:accent2>
      <a:accent3>
        <a:srgbClr val="4495A2"/>
      </a:accent3>
      <a:accent4>
        <a:srgbClr val="AA5881"/>
      </a:accent4>
      <a:accent5>
        <a:srgbClr val="E06742"/>
      </a:accent5>
      <a:accent6>
        <a:srgbClr val="F9D448"/>
      </a:accent6>
      <a:hlink>
        <a:srgbClr val="4495A2"/>
      </a:hlink>
      <a:folHlink>
        <a:srgbClr val="AA5881"/>
      </a:folHlink>
    </a:clrScheme>
    <a:fontScheme name="Custom 175">
      <a:majorFont>
        <a:latin typeface="Franklin Gothic Demi"/>
        <a:ea typeface=""/>
        <a:cs typeface=""/>
      </a:majorFont>
      <a:minorFont>
        <a:latin typeface="Franklin Gothic Boo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M78853419_Win32_SL_V5" id="{958D2C9E-948D-4354-BF9D-DF8AE3C2B240}" vid="{22D4A967-05D2-4D72-8594-54CFF341483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8" ma:contentTypeDescription="Create a new document." ma:contentTypeScope="" ma:versionID="60f5a4f2d2b0abadcf532d48ebf9cb71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7dd78129e6a1811f84807ad11c65153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  <xsd:element ref="ns2:MediaServiceSearchProperties" minOccurs="0"/>
                <xsd:element ref="ns2:MediaServiceDocTags" minOccurs="0"/>
                <xsd:element ref="ns2:MediaServiceObjectDetectorVersions" minOccurs="0"/>
                <xsd:element ref="ns2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ocTags" ma:index="30" nillable="true" ma:displayName="MediaServiceDocTags" ma:hidden="true" ma:internalName="MediaServiceDocTags" ma:readOnly="true">
      <xsd:simpleType>
        <xsd:restriction base="dms:Note"/>
      </xsd:simpleType>
    </xsd:element>
    <xsd:element name="MediaServiceObjectDetectorVersions" ma:index="3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32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Background xmlns="71af3243-3dd4-4a8d-8c0d-dd76da1f02a5">false</Background>
    <Status xmlns="71af3243-3dd4-4a8d-8c0d-dd76da1f02a5">Not started</Status>
    <_ip_UnifiedCompliancePolicyUIAction xmlns="http://schemas.microsoft.com/sharepoint/v3" xsi:nil="true"/>
    <Image xmlns="71af3243-3dd4-4a8d-8c0d-dd76da1f02a5">
      <Url xsi:nil="true"/>
      <Description xsi:nil="true"/>
    </Image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C21FFAC0-05A2-416A-B06C-C248395482C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2DB9E12-8AC3-4138-BF4D-720A5525AB1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F4B194E-8B30-4377-8C59-ECFB902D2A26}">
  <ds:schemaRefs>
    <ds:schemaRef ds:uri="http://schemas.microsoft.com/office/2006/documentManagement/types"/>
    <ds:schemaRef ds:uri="http://schemas.microsoft.com/sharepoint/v3"/>
    <ds:schemaRef ds:uri="71af3243-3dd4-4a8d-8c0d-dd76da1f02a5"/>
    <ds:schemaRef ds:uri="230e9df3-be65-4c73-a93b-d1236ebd677e"/>
    <ds:schemaRef ds:uri="http://purl.org/dc/dcmitype/"/>
    <ds:schemaRef ds:uri="http://www.w3.org/XML/1998/namespace"/>
    <ds:schemaRef ds:uri="http://purl.org/dc/terms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16c05727-aa75-4e4a-9b5f-8a80a1165891"/>
    <ds:schemaRef ds:uri="http://purl.org/dc/elements/1.1/"/>
  </ds:schemaRefs>
</ds:datastoreItem>
</file>

<file path=docMetadata/LabelInfo.xml><?xml version="1.0" encoding="utf-8"?>
<clbl:labelList xmlns:clbl="http://schemas.microsoft.com/office/2020/mipLabelMetadata"/>
</file>

<file path=docProps/app.xml><?xml version="1.0" encoding="utf-8"?>
<Properties xmlns="http://schemas.openxmlformats.org/officeDocument/2006/extended-properties" xmlns:vt="http://schemas.openxmlformats.org/officeDocument/2006/docPropsVTypes">
  <Template>{EF4FFB99-3D77-45DE-B373-8BE003E4C47D}tf78853419_win32</Template>
  <TotalTime>933</TotalTime>
  <Words>495</Words>
  <Application>Microsoft Office PowerPoint</Application>
  <PresentationFormat>Widescreen</PresentationFormat>
  <Paragraphs>70</Paragraphs>
  <Slides>10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Franklin Gothic Book</vt:lpstr>
      <vt:lpstr>Franklin Gothic Demi</vt:lpstr>
      <vt:lpstr>Times New Roman</vt:lpstr>
      <vt:lpstr>Wingdings</vt:lpstr>
      <vt:lpstr>Custom</vt:lpstr>
      <vt:lpstr>Lower Makefield Township Funding of Capital Projects</vt:lpstr>
      <vt:lpstr>Agenda</vt:lpstr>
      <vt:lpstr>Current Debt Schedule</vt:lpstr>
      <vt:lpstr>Need for Capital Improvements</vt:lpstr>
      <vt:lpstr>Capital Projects funding-  2025</vt:lpstr>
      <vt:lpstr>Capital Projects Funding 2025-2026</vt:lpstr>
      <vt:lpstr> Open Space Acquisition/Improvement Funding</vt:lpstr>
      <vt:lpstr>Open Space Debt</vt:lpstr>
      <vt:lpstr>Other Considerations  </vt:lpstr>
      <vt:lpstr>Questions 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Lower Makefield Township – Funding of Capital Projects</dc:title>
  <dc:creator>Barry Luber</dc:creator>
  <cp:lastModifiedBy>Katie McVan</cp:lastModifiedBy>
  <cp:revision>33</cp:revision>
  <cp:lastPrinted>2024-06-05T16:53:52Z</cp:lastPrinted>
  <dcterms:created xsi:type="dcterms:W3CDTF">2024-03-14T18:30:53Z</dcterms:created>
  <dcterms:modified xsi:type="dcterms:W3CDTF">2024-06-10T21:14:14Z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